
<file path=[Content_Types].xml><?xml version="1.0" encoding="utf-8"?>
<Types xmlns="http://schemas.openxmlformats.org/package/2006/content-types"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Override PartName="/ppt/diagrams/data13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15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5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071569-B0F1-4702-B5A9-4E107D25D966}" type="doc">
      <dgm:prSet loTypeId="urn:microsoft.com/office/officeart/2005/8/layout/hProcess3" loCatId="process" qsTypeId="urn:microsoft.com/office/officeart/2005/8/quickstyle/3d8" qsCatId="3D" csTypeId="urn:microsoft.com/office/officeart/2005/8/colors/accent6_2" csCatId="accent6" phldr="1"/>
      <dgm:spPr/>
    </dgm:pt>
    <dgm:pt modelId="{75ECFE7A-C9ED-4DA9-9E7B-0978B3F19D3C}">
      <dgm:prSet phldrT="[Tekst]"/>
      <dgm:spPr/>
      <dgm:t>
        <a:bodyPr/>
        <a:lstStyle/>
        <a:p>
          <a:r>
            <a:rPr lang="pl-PL" b="1" dirty="0" smtClean="0">
              <a:latin typeface="Gabriola" pitchFamily="82" charset="0"/>
            </a:rPr>
            <a:t>Zadania zrealizowane przez Miasto Jelenia Góra</a:t>
          </a:r>
          <a:endParaRPr lang="pl-PL" b="1" dirty="0">
            <a:latin typeface="Gabriola" pitchFamily="82" charset="0"/>
          </a:endParaRPr>
        </a:p>
      </dgm:t>
    </dgm:pt>
    <dgm:pt modelId="{1CF8F4C7-D688-452C-A162-93D57A1932FF}" type="parTrans" cxnId="{6191491A-8EF9-4A61-A1BE-8EE92968F595}">
      <dgm:prSet/>
      <dgm:spPr/>
      <dgm:t>
        <a:bodyPr/>
        <a:lstStyle/>
        <a:p>
          <a:endParaRPr lang="pl-PL"/>
        </a:p>
      </dgm:t>
    </dgm:pt>
    <dgm:pt modelId="{761A4ADA-E596-48F4-AAF4-0184ED961253}" type="sibTrans" cxnId="{6191491A-8EF9-4A61-A1BE-8EE92968F595}">
      <dgm:prSet/>
      <dgm:spPr/>
      <dgm:t>
        <a:bodyPr/>
        <a:lstStyle/>
        <a:p>
          <a:endParaRPr lang="pl-PL"/>
        </a:p>
      </dgm:t>
    </dgm:pt>
    <dgm:pt modelId="{7F70F1F9-87EA-4EF8-99F8-F1F6B163EF5A}" type="pres">
      <dgm:prSet presAssocID="{2E071569-B0F1-4702-B5A9-4E107D25D966}" presName="Name0" presStyleCnt="0">
        <dgm:presLayoutVars>
          <dgm:dir/>
          <dgm:animLvl val="lvl"/>
          <dgm:resizeHandles val="exact"/>
        </dgm:presLayoutVars>
      </dgm:prSet>
      <dgm:spPr/>
    </dgm:pt>
    <dgm:pt modelId="{28669909-103F-4824-B551-7E6239996F12}" type="pres">
      <dgm:prSet presAssocID="{2E071569-B0F1-4702-B5A9-4E107D25D966}" presName="dummy" presStyleCnt="0"/>
      <dgm:spPr/>
    </dgm:pt>
    <dgm:pt modelId="{C7A3285F-2619-460E-8AC4-2A9D5DE5B96B}" type="pres">
      <dgm:prSet presAssocID="{2E071569-B0F1-4702-B5A9-4E107D25D966}" presName="linH" presStyleCnt="0"/>
      <dgm:spPr/>
    </dgm:pt>
    <dgm:pt modelId="{1CB6DA93-3BE2-4ECA-A077-205B78AADF27}" type="pres">
      <dgm:prSet presAssocID="{2E071569-B0F1-4702-B5A9-4E107D25D966}" presName="padding1" presStyleCnt="0"/>
      <dgm:spPr/>
    </dgm:pt>
    <dgm:pt modelId="{3CA88EEC-108B-4CED-A7A3-CD1206C887FE}" type="pres">
      <dgm:prSet presAssocID="{75ECFE7A-C9ED-4DA9-9E7B-0978B3F19D3C}" presName="linV" presStyleCnt="0"/>
      <dgm:spPr/>
    </dgm:pt>
    <dgm:pt modelId="{721CC0CC-3B71-4425-9170-F2C4B7549781}" type="pres">
      <dgm:prSet presAssocID="{75ECFE7A-C9ED-4DA9-9E7B-0978B3F19D3C}" presName="spVertical1" presStyleCnt="0"/>
      <dgm:spPr/>
    </dgm:pt>
    <dgm:pt modelId="{227A82AA-ECA1-40E4-859B-AF0C6E580932}" type="pres">
      <dgm:prSet presAssocID="{75ECFE7A-C9ED-4DA9-9E7B-0978B3F19D3C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6C36CB1-2BF0-4B11-9A85-8D06303013F0}" type="pres">
      <dgm:prSet presAssocID="{75ECFE7A-C9ED-4DA9-9E7B-0978B3F19D3C}" presName="spVertical2" presStyleCnt="0"/>
      <dgm:spPr/>
    </dgm:pt>
    <dgm:pt modelId="{44C510F7-7ACB-4CFC-82F7-597C090F74D6}" type="pres">
      <dgm:prSet presAssocID="{75ECFE7A-C9ED-4DA9-9E7B-0978B3F19D3C}" presName="spVertical3" presStyleCnt="0"/>
      <dgm:spPr/>
    </dgm:pt>
    <dgm:pt modelId="{7C20C576-C758-45F7-8BBC-53577CFED855}" type="pres">
      <dgm:prSet presAssocID="{2E071569-B0F1-4702-B5A9-4E107D25D966}" presName="padding2" presStyleCnt="0"/>
      <dgm:spPr/>
    </dgm:pt>
    <dgm:pt modelId="{3418BEB5-7CB7-4FB5-82AB-358506DD30DD}" type="pres">
      <dgm:prSet presAssocID="{2E071569-B0F1-4702-B5A9-4E107D25D966}" presName="negArrow" presStyleCnt="0"/>
      <dgm:spPr/>
    </dgm:pt>
    <dgm:pt modelId="{2D49689E-B36E-4EBA-892E-8869FB2D7756}" type="pres">
      <dgm:prSet presAssocID="{2E071569-B0F1-4702-B5A9-4E107D25D966}" presName="backgroundArrow" presStyleLbl="node1" presStyleIdx="0" presStyleCnt="1" custLinFactNeighborX="-3947" custLinFactNeighborY="-28098"/>
      <dgm:spPr/>
    </dgm:pt>
  </dgm:ptLst>
  <dgm:cxnLst>
    <dgm:cxn modelId="{6191491A-8EF9-4A61-A1BE-8EE92968F595}" srcId="{2E071569-B0F1-4702-B5A9-4E107D25D966}" destId="{75ECFE7A-C9ED-4DA9-9E7B-0978B3F19D3C}" srcOrd="0" destOrd="0" parTransId="{1CF8F4C7-D688-452C-A162-93D57A1932FF}" sibTransId="{761A4ADA-E596-48F4-AAF4-0184ED961253}"/>
    <dgm:cxn modelId="{5C38B122-45E7-46FE-B8C5-464998F7149B}" type="presOf" srcId="{2E071569-B0F1-4702-B5A9-4E107D25D966}" destId="{7F70F1F9-87EA-4EF8-99F8-F1F6B163EF5A}" srcOrd="0" destOrd="0" presId="urn:microsoft.com/office/officeart/2005/8/layout/hProcess3"/>
    <dgm:cxn modelId="{A9AEE072-FF65-4432-84B7-70BD17C452C9}" type="presOf" srcId="{75ECFE7A-C9ED-4DA9-9E7B-0978B3F19D3C}" destId="{227A82AA-ECA1-40E4-859B-AF0C6E580932}" srcOrd="0" destOrd="0" presId="urn:microsoft.com/office/officeart/2005/8/layout/hProcess3"/>
    <dgm:cxn modelId="{57F1A5C9-16B9-43A0-AE39-55BA7971A72B}" type="presParOf" srcId="{7F70F1F9-87EA-4EF8-99F8-F1F6B163EF5A}" destId="{28669909-103F-4824-B551-7E6239996F12}" srcOrd="0" destOrd="0" presId="urn:microsoft.com/office/officeart/2005/8/layout/hProcess3"/>
    <dgm:cxn modelId="{66E56C31-DA21-42A6-864A-8257F4F52F27}" type="presParOf" srcId="{7F70F1F9-87EA-4EF8-99F8-F1F6B163EF5A}" destId="{C7A3285F-2619-460E-8AC4-2A9D5DE5B96B}" srcOrd="1" destOrd="0" presId="urn:microsoft.com/office/officeart/2005/8/layout/hProcess3"/>
    <dgm:cxn modelId="{EEA65F5B-CF1F-4751-AD80-C95445843EEC}" type="presParOf" srcId="{C7A3285F-2619-460E-8AC4-2A9D5DE5B96B}" destId="{1CB6DA93-3BE2-4ECA-A077-205B78AADF27}" srcOrd="0" destOrd="0" presId="urn:microsoft.com/office/officeart/2005/8/layout/hProcess3"/>
    <dgm:cxn modelId="{743F87DE-5403-4D92-9183-01A10CD903E9}" type="presParOf" srcId="{C7A3285F-2619-460E-8AC4-2A9D5DE5B96B}" destId="{3CA88EEC-108B-4CED-A7A3-CD1206C887FE}" srcOrd="1" destOrd="0" presId="urn:microsoft.com/office/officeart/2005/8/layout/hProcess3"/>
    <dgm:cxn modelId="{C212F125-8961-4E07-8F7A-9E2302BF5B0E}" type="presParOf" srcId="{3CA88EEC-108B-4CED-A7A3-CD1206C887FE}" destId="{721CC0CC-3B71-4425-9170-F2C4B7549781}" srcOrd="0" destOrd="0" presId="urn:microsoft.com/office/officeart/2005/8/layout/hProcess3"/>
    <dgm:cxn modelId="{777420EE-61CE-41D1-AB7A-695A43070D45}" type="presParOf" srcId="{3CA88EEC-108B-4CED-A7A3-CD1206C887FE}" destId="{227A82AA-ECA1-40E4-859B-AF0C6E580932}" srcOrd="1" destOrd="0" presId="urn:microsoft.com/office/officeart/2005/8/layout/hProcess3"/>
    <dgm:cxn modelId="{1B05A14F-DDD5-43A8-9326-AA08C6A51F82}" type="presParOf" srcId="{3CA88EEC-108B-4CED-A7A3-CD1206C887FE}" destId="{96C36CB1-2BF0-4B11-9A85-8D06303013F0}" srcOrd="2" destOrd="0" presId="urn:microsoft.com/office/officeart/2005/8/layout/hProcess3"/>
    <dgm:cxn modelId="{4C9B1D09-3614-4140-ADCC-8ED5AB1DA492}" type="presParOf" srcId="{3CA88EEC-108B-4CED-A7A3-CD1206C887FE}" destId="{44C510F7-7ACB-4CFC-82F7-597C090F74D6}" srcOrd="3" destOrd="0" presId="urn:microsoft.com/office/officeart/2005/8/layout/hProcess3"/>
    <dgm:cxn modelId="{F3349B69-3DF6-4339-BCD0-AE1E38FAD230}" type="presParOf" srcId="{C7A3285F-2619-460E-8AC4-2A9D5DE5B96B}" destId="{7C20C576-C758-45F7-8BBC-53577CFED855}" srcOrd="2" destOrd="0" presId="urn:microsoft.com/office/officeart/2005/8/layout/hProcess3"/>
    <dgm:cxn modelId="{A75040F8-E4BC-4470-A441-6D78737F0266}" type="presParOf" srcId="{C7A3285F-2619-460E-8AC4-2A9D5DE5B96B}" destId="{3418BEB5-7CB7-4FB5-82AB-358506DD30DD}" srcOrd="3" destOrd="0" presId="urn:microsoft.com/office/officeart/2005/8/layout/hProcess3"/>
    <dgm:cxn modelId="{2A33D1C5-B9D6-4362-B808-AA2D473E561B}" type="presParOf" srcId="{C7A3285F-2619-460E-8AC4-2A9D5DE5B96B}" destId="{2D49689E-B36E-4EBA-892E-8869FB2D7756}" srcOrd="4" destOrd="0" presId="urn:microsoft.com/office/officeart/2005/8/layout/hProcess3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E071569-B0F1-4702-B5A9-4E107D25D966}" type="doc">
      <dgm:prSet loTypeId="urn:microsoft.com/office/officeart/2005/8/layout/hProcess3" loCatId="process" qsTypeId="urn:microsoft.com/office/officeart/2005/8/quickstyle/3d8" qsCatId="3D" csTypeId="urn:microsoft.com/office/officeart/2005/8/colors/accent6_2" csCatId="accent6" phldr="1"/>
      <dgm:spPr/>
    </dgm:pt>
    <dgm:pt modelId="{75ECFE7A-C9ED-4DA9-9E7B-0978B3F19D3C}">
      <dgm:prSet phldrT="[Tekst]"/>
      <dgm:spPr/>
      <dgm:t>
        <a:bodyPr/>
        <a:lstStyle/>
        <a:p>
          <a:r>
            <a:rPr lang="pl-PL" b="1" dirty="0" smtClean="0">
              <a:latin typeface="Gabriola" pitchFamily="82" charset="0"/>
            </a:rPr>
            <a:t>Zadania zrealizowane przez Miasto Jelenia Góra</a:t>
          </a:r>
          <a:endParaRPr lang="pl-PL" b="1" dirty="0">
            <a:latin typeface="Gabriola" pitchFamily="82" charset="0"/>
          </a:endParaRPr>
        </a:p>
      </dgm:t>
    </dgm:pt>
    <dgm:pt modelId="{1CF8F4C7-D688-452C-A162-93D57A1932FF}" type="parTrans" cxnId="{6191491A-8EF9-4A61-A1BE-8EE92968F595}">
      <dgm:prSet/>
      <dgm:spPr/>
      <dgm:t>
        <a:bodyPr/>
        <a:lstStyle/>
        <a:p>
          <a:endParaRPr lang="pl-PL"/>
        </a:p>
      </dgm:t>
    </dgm:pt>
    <dgm:pt modelId="{761A4ADA-E596-48F4-AAF4-0184ED961253}" type="sibTrans" cxnId="{6191491A-8EF9-4A61-A1BE-8EE92968F595}">
      <dgm:prSet/>
      <dgm:spPr/>
      <dgm:t>
        <a:bodyPr/>
        <a:lstStyle/>
        <a:p>
          <a:endParaRPr lang="pl-PL"/>
        </a:p>
      </dgm:t>
    </dgm:pt>
    <dgm:pt modelId="{7F70F1F9-87EA-4EF8-99F8-F1F6B163EF5A}" type="pres">
      <dgm:prSet presAssocID="{2E071569-B0F1-4702-B5A9-4E107D25D966}" presName="Name0" presStyleCnt="0">
        <dgm:presLayoutVars>
          <dgm:dir/>
          <dgm:animLvl val="lvl"/>
          <dgm:resizeHandles val="exact"/>
        </dgm:presLayoutVars>
      </dgm:prSet>
      <dgm:spPr/>
    </dgm:pt>
    <dgm:pt modelId="{28669909-103F-4824-B551-7E6239996F12}" type="pres">
      <dgm:prSet presAssocID="{2E071569-B0F1-4702-B5A9-4E107D25D966}" presName="dummy" presStyleCnt="0"/>
      <dgm:spPr/>
    </dgm:pt>
    <dgm:pt modelId="{C7A3285F-2619-460E-8AC4-2A9D5DE5B96B}" type="pres">
      <dgm:prSet presAssocID="{2E071569-B0F1-4702-B5A9-4E107D25D966}" presName="linH" presStyleCnt="0"/>
      <dgm:spPr/>
    </dgm:pt>
    <dgm:pt modelId="{1CB6DA93-3BE2-4ECA-A077-205B78AADF27}" type="pres">
      <dgm:prSet presAssocID="{2E071569-B0F1-4702-B5A9-4E107D25D966}" presName="padding1" presStyleCnt="0"/>
      <dgm:spPr/>
    </dgm:pt>
    <dgm:pt modelId="{3CA88EEC-108B-4CED-A7A3-CD1206C887FE}" type="pres">
      <dgm:prSet presAssocID="{75ECFE7A-C9ED-4DA9-9E7B-0978B3F19D3C}" presName="linV" presStyleCnt="0"/>
      <dgm:spPr/>
    </dgm:pt>
    <dgm:pt modelId="{721CC0CC-3B71-4425-9170-F2C4B7549781}" type="pres">
      <dgm:prSet presAssocID="{75ECFE7A-C9ED-4DA9-9E7B-0978B3F19D3C}" presName="spVertical1" presStyleCnt="0"/>
      <dgm:spPr/>
    </dgm:pt>
    <dgm:pt modelId="{227A82AA-ECA1-40E4-859B-AF0C6E580932}" type="pres">
      <dgm:prSet presAssocID="{75ECFE7A-C9ED-4DA9-9E7B-0978B3F19D3C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6C36CB1-2BF0-4B11-9A85-8D06303013F0}" type="pres">
      <dgm:prSet presAssocID="{75ECFE7A-C9ED-4DA9-9E7B-0978B3F19D3C}" presName="spVertical2" presStyleCnt="0"/>
      <dgm:spPr/>
    </dgm:pt>
    <dgm:pt modelId="{44C510F7-7ACB-4CFC-82F7-597C090F74D6}" type="pres">
      <dgm:prSet presAssocID="{75ECFE7A-C9ED-4DA9-9E7B-0978B3F19D3C}" presName="spVertical3" presStyleCnt="0"/>
      <dgm:spPr/>
    </dgm:pt>
    <dgm:pt modelId="{7C20C576-C758-45F7-8BBC-53577CFED855}" type="pres">
      <dgm:prSet presAssocID="{2E071569-B0F1-4702-B5A9-4E107D25D966}" presName="padding2" presStyleCnt="0"/>
      <dgm:spPr/>
    </dgm:pt>
    <dgm:pt modelId="{3418BEB5-7CB7-4FB5-82AB-358506DD30DD}" type="pres">
      <dgm:prSet presAssocID="{2E071569-B0F1-4702-B5A9-4E107D25D966}" presName="negArrow" presStyleCnt="0"/>
      <dgm:spPr/>
    </dgm:pt>
    <dgm:pt modelId="{2D49689E-B36E-4EBA-892E-8869FB2D7756}" type="pres">
      <dgm:prSet presAssocID="{2E071569-B0F1-4702-B5A9-4E107D25D966}" presName="backgroundArrow" presStyleLbl="node1" presStyleIdx="0" presStyleCnt="1" custLinFactNeighborX="-3947" custLinFactNeighborY="-28098"/>
      <dgm:spPr/>
    </dgm:pt>
  </dgm:ptLst>
  <dgm:cxnLst>
    <dgm:cxn modelId="{6191491A-8EF9-4A61-A1BE-8EE92968F595}" srcId="{2E071569-B0F1-4702-B5A9-4E107D25D966}" destId="{75ECFE7A-C9ED-4DA9-9E7B-0978B3F19D3C}" srcOrd="0" destOrd="0" parTransId="{1CF8F4C7-D688-452C-A162-93D57A1932FF}" sibTransId="{761A4ADA-E596-48F4-AAF4-0184ED961253}"/>
    <dgm:cxn modelId="{91179457-2DB5-47D4-9F88-E500BD22D3D3}" type="presOf" srcId="{2E071569-B0F1-4702-B5A9-4E107D25D966}" destId="{7F70F1F9-87EA-4EF8-99F8-F1F6B163EF5A}" srcOrd="0" destOrd="0" presId="urn:microsoft.com/office/officeart/2005/8/layout/hProcess3"/>
    <dgm:cxn modelId="{10B5158D-19FB-4379-858A-00F139BDC5A2}" type="presOf" srcId="{75ECFE7A-C9ED-4DA9-9E7B-0978B3F19D3C}" destId="{227A82AA-ECA1-40E4-859B-AF0C6E580932}" srcOrd="0" destOrd="0" presId="urn:microsoft.com/office/officeart/2005/8/layout/hProcess3"/>
    <dgm:cxn modelId="{1EE3C573-8D89-49B0-9CA0-26F47DC1B3CA}" type="presParOf" srcId="{7F70F1F9-87EA-4EF8-99F8-F1F6B163EF5A}" destId="{28669909-103F-4824-B551-7E6239996F12}" srcOrd="0" destOrd="0" presId="urn:microsoft.com/office/officeart/2005/8/layout/hProcess3"/>
    <dgm:cxn modelId="{B40C7F29-3B5F-4665-A261-1DCDCBC20444}" type="presParOf" srcId="{7F70F1F9-87EA-4EF8-99F8-F1F6B163EF5A}" destId="{C7A3285F-2619-460E-8AC4-2A9D5DE5B96B}" srcOrd="1" destOrd="0" presId="urn:microsoft.com/office/officeart/2005/8/layout/hProcess3"/>
    <dgm:cxn modelId="{7D53CA42-2DAC-4C36-8DC2-920DE9158E7C}" type="presParOf" srcId="{C7A3285F-2619-460E-8AC4-2A9D5DE5B96B}" destId="{1CB6DA93-3BE2-4ECA-A077-205B78AADF27}" srcOrd="0" destOrd="0" presId="urn:microsoft.com/office/officeart/2005/8/layout/hProcess3"/>
    <dgm:cxn modelId="{60804DCF-142D-4008-9C65-627731B4706E}" type="presParOf" srcId="{C7A3285F-2619-460E-8AC4-2A9D5DE5B96B}" destId="{3CA88EEC-108B-4CED-A7A3-CD1206C887FE}" srcOrd="1" destOrd="0" presId="urn:microsoft.com/office/officeart/2005/8/layout/hProcess3"/>
    <dgm:cxn modelId="{79F852F1-9F6D-4581-9750-15FE675E80A5}" type="presParOf" srcId="{3CA88EEC-108B-4CED-A7A3-CD1206C887FE}" destId="{721CC0CC-3B71-4425-9170-F2C4B7549781}" srcOrd="0" destOrd="0" presId="urn:microsoft.com/office/officeart/2005/8/layout/hProcess3"/>
    <dgm:cxn modelId="{39EAE454-1E37-482E-AE14-21873710ABF7}" type="presParOf" srcId="{3CA88EEC-108B-4CED-A7A3-CD1206C887FE}" destId="{227A82AA-ECA1-40E4-859B-AF0C6E580932}" srcOrd="1" destOrd="0" presId="urn:microsoft.com/office/officeart/2005/8/layout/hProcess3"/>
    <dgm:cxn modelId="{4F241616-0394-44F4-BD9C-09F246DA044F}" type="presParOf" srcId="{3CA88EEC-108B-4CED-A7A3-CD1206C887FE}" destId="{96C36CB1-2BF0-4B11-9A85-8D06303013F0}" srcOrd="2" destOrd="0" presId="urn:microsoft.com/office/officeart/2005/8/layout/hProcess3"/>
    <dgm:cxn modelId="{402396A7-F2B8-4892-91A8-BC253D6DB240}" type="presParOf" srcId="{3CA88EEC-108B-4CED-A7A3-CD1206C887FE}" destId="{44C510F7-7ACB-4CFC-82F7-597C090F74D6}" srcOrd="3" destOrd="0" presId="urn:microsoft.com/office/officeart/2005/8/layout/hProcess3"/>
    <dgm:cxn modelId="{F1A2A890-EC51-4E08-A6AE-1F29023AFFE8}" type="presParOf" srcId="{C7A3285F-2619-460E-8AC4-2A9D5DE5B96B}" destId="{7C20C576-C758-45F7-8BBC-53577CFED855}" srcOrd="2" destOrd="0" presId="urn:microsoft.com/office/officeart/2005/8/layout/hProcess3"/>
    <dgm:cxn modelId="{FBFECA43-FFC0-424B-AD4F-2DA1243D1747}" type="presParOf" srcId="{C7A3285F-2619-460E-8AC4-2A9D5DE5B96B}" destId="{3418BEB5-7CB7-4FB5-82AB-358506DD30DD}" srcOrd="3" destOrd="0" presId="urn:microsoft.com/office/officeart/2005/8/layout/hProcess3"/>
    <dgm:cxn modelId="{8F59229A-6CE9-46EE-8954-8B9122741073}" type="presParOf" srcId="{C7A3285F-2619-460E-8AC4-2A9D5DE5B96B}" destId="{2D49689E-B36E-4EBA-892E-8869FB2D7756}" srcOrd="4" destOrd="0" presId="urn:microsoft.com/office/officeart/2005/8/layout/hProcess3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E071569-B0F1-4702-B5A9-4E107D25D966}" type="doc">
      <dgm:prSet loTypeId="urn:microsoft.com/office/officeart/2005/8/layout/hProcess3" loCatId="process" qsTypeId="urn:microsoft.com/office/officeart/2005/8/quickstyle/3d8" qsCatId="3D" csTypeId="urn:microsoft.com/office/officeart/2005/8/colors/accent6_2" csCatId="accent6" phldr="1"/>
      <dgm:spPr/>
    </dgm:pt>
    <dgm:pt modelId="{75ECFE7A-C9ED-4DA9-9E7B-0978B3F19D3C}">
      <dgm:prSet phldrT="[Tekst]"/>
      <dgm:spPr/>
      <dgm:t>
        <a:bodyPr/>
        <a:lstStyle/>
        <a:p>
          <a:r>
            <a:rPr lang="pl-PL" b="1" dirty="0" smtClean="0">
              <a:latin typeface="Gabriola" pitchFamily="82" charset="0"/>
            </a:rPr>
            <a:t>Zadania zrealizowane przez Miasto Jelenia Góra</a:t>
          </a:r>
          <a:endParaRPr lang="pl-PL" b="1" dirty="0">
            <a:latin typeface="Gabriola" pitchFamily="82" charset="0"/>
          </a:endParaRPr>
        </a:p>
      </dgm:t>
    </dgm:pt>
    <dgm:pt modelId="{1CF8F4C7-D688-452C-A162-93D57A1932FF}" type="parTrans" cxnId="{6191491A-8EF9-4A61-A1BE-8EE92968F595}">
      <dgm:prSet/>
      <dgm:spPr/>
      <dgm:t>
        <a:bodyPr/>
        <a:lstStyle/>
        <a:p>
          <a:endParaRPr lang="pl-PL"/>
        </a:p>
      </dgm:t>
    </dgm:pt>
    <dgm:pt modelId="{761A4ADA-E596-48F4-AAF4-0184ED961253}" type="sibTrans" cxnId="{6191491A-8EF9-4A61-A1BE-8EE92968F595}">
      <dgm:prSet/>
      <dgm:spPr/>
      <dgm:t>
        <a:bodyPr/>
        <a:lstStyle/>
        <a:p>
          <a:endParaRPr lang="pl-PL"/>
        </a:p>
      </dgm:t>
    </dgm:pt>
    <dgm:pt modelId="{7F70F1F9-87EA-4EF8-99F8-F1F6B163EF5A}" type="pres">
      <dgm:prSet presAssocID="{2E071569-B0F1-4702-B5A9-4E107D25D966}" presName="Name0" presStyleCnt="0">
        <dgm:presLayoutVars>
          <dgm:dir/>
          <dgm:animLvl val="lvl"/>
          <dgm:resizeHandles val="exact"/>
        </dgm:presLayoutVars>
      </dgm:prSet>
      <dgm:spPr/>
    </dgm:pt>
    <dgm:pt modelId="{28669909-103F-4824-B551-7E6239996F12}" type="pres">
      <dgm:prSet presAssocID="{2E071569-B0F1-4702-B5A9-4E107D25D966}" presName="dummy" presStyleCnt="0"/>
      <dgm:spPr/>
    </dgm:pt>
    <dgm:pt modelId="{C7A3285F-2619-460E-8AC4-2A9D5DE5B96B}" type="pres">
      <dgm:prSet presAssocID="{2E071569-B0F1-4702-B5A9-4E107D25D966}" presName="linH" presStyleCnt="0"/>
      <dgm:spPr/>
    </dgm:pt>
    <dgm:pt modelId="{1CB6DA93-3BE2-4ECA-A077-205B78AADF27}" type="pres">
      <dgm:prSet presAssocID="{2E071569-B0F1-4702-B5A9-4E107D25D966}" presName="padding1" presStyleCnt="0"/>
      <dgm:spPr/>
    </dgm:pt>
    <dgm:pt modelId="{3CA88EEC-108B-4CED-A7A3-CD1206C887FE}" type="pres">
      <dgm:prSet presAssocID="{75ECFE7A-C9ED-4DA9-9E7B-0978B3F19D3C}" presName="linV" presStyleCnt="0"/>
      <dgm:spPr/>
    </dgm:pt>
    <dgm:pt modelId="{721CC0CC-3B71-4425-9170-F2C4B7549781}" type="pres">
      <dgm:prSet presAssocID="{75ECFE7A-C9ED-4DA9-9E7B-0978B3F19D3C}" presName="spVertical1" presStyleCnt="0"/>
      <dgm:spPr/>
    </dgm:pt>
    <dgm:pt modelId="{227A82AA-ECA1-40E4-859B-AF0C6E580932}" type="pres">
      <dgm:prSet presAssocID="{75ECFE7A-C9ED-4DA9-9E7B-0978B3F19D3C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6C36CB1-2BF0-4B11-9A85-8D06303013F0}" type="pres">
      <dgm:prSet presAssocID="{75ECFE7A-C9ED-4DA9-9E7B-0978B3F19D3C}" presName="spVertical2" presStyleCnt="0"/>
      <dgm:spPr/>
    </dgm:pt>
    <dgm:pt modelId="{44C510F7-7ACB-4CFC-82F7-597C090F74D6}" type="pres">
      <dgm:prSet presAssocID="{75ECFE7A-C9ED-4DA9-9E7B-0978B3F19D3C}" presName="spVertical3" presStyleCnt="0"/>
      <dgm:spPr/>
    </dgm:pt>
    <dgm:pt modelId="{7C20C576-C758-45F7-8BBC-53577CFED855}" type="pres">
      <dgm:prSet presAssocID="{2E071569-B0F1-4702-B5A9-4E107D25D966}" presName="padding2" presStyleCnt="0"/>
      <dgm:spPr/>
    </dgm:pt>
    <dgm:pt modelId="{3418BEB5-7CB7-4FB5-82AB-358506DD30DD}" type="pres">
      <dgm:prSet presAssocID="{2E071569-B0F1-4702-B5A9-4E107D25D966}" presName="negArrow" presStyleCnt="0"/>
      <dgm:spPr/>
    </dgm:pt>
    <dgm:pt modelId="{2D49689E-B36E-4EBA-892E-8869FB2D7756}" type="pres">
      <dgm:prSet presAssocID="{2E071569-B0F1-4702-B5A9-4E107D25D966}" presName="backgroundArrow" presStyleLbl="node1" presStyleIdx="0" presStyleCnt="1" custLinFactNeighborX="-3947" custLinFactNeighborY="-28098"/>
      <dgm:spPr/>
    </dgm:pt>
  </dgm:ptLst>
  <dgm:cxnLst>
    <dgm:cxn modelId="{6191491A-8EF9-4A61-A1BE-8EE92968F595}" srcId="{2E071569-B0F1-4702-B5A9-4E107D25D966}" destId="{75ECFE7A-C9ED-4DA9-9E7B-0978B3F19D3C}" srcOrd="0" destOrd="0" parTransId="{1CF8F4C7-D688-452C-A162-93D57A1932FF}" sibTransId="{761A4ADA-E596-48F4-AAF4-0184ED961253}"/>
    <dgm:cxn modelId="{B32649A7-24A3-4963-874D-DDE8AA70663F}" type="presOf" srcId="{75ECFE7A-C9ED-4DA9-9E7B-0978B3F19D3C}" destId="{227A82AA-ECA1-40E4-859B-AF0C6E580932}" srcOrd="0" destOrd="0" presId="urn:microsoft.com/office/officeart/2005/8/layout/hProcess3"/>
    <dgm:cxn modelId="{D31C773F-7DDC-4ACC-A803-F3220A2B98B9}" type="presOf" srcId="{2E071569-B0F1-4702-B5A9-4E107D25D966}" destId="{7F70F1F9-87EA-4EF8-99F8-F1F6B163EF5A}" srcOrd="0" destOrd="0" presId="urn:microsoft.com/office/officeart/2005/8/layout/hProcess3"/>
    <dgm:cxn modelId="{AB1098AE-A8EC-498E-856A-7AC26EABBEF2}" type="presParOf" srcId="{7F70F1F9-87EA-4EF8-99F8-F1F6B163EF5A}" destId="{28669909-103F-4824-B551-7E6239996F12}" srcOrd="0" destOrd="0" presId="urn:microsoft.com/office/officeart/2005/8/layout/hProcess3"/>
    <dgm:cxn modelId="{E67A6C73-174A-4CA3-95BF-CC3887664071}" type="presParOf" srcId="{7F70F1F9-87EA-4EF8-99F8-F1F6B163EF5A}" destId="{C7A3285F-2619-460E-8AC4-2A9D5DE5B96B}" srcOrd="1" destOrd="0" presId="urn:microsoft.com/office/officeart/2005/8/layout/hProcess3"/>
    <dgm:cxn modelId="{89F917F4-2170-43E3-9AB0-01A99E846F99}" type="presParOf" srcId="{C7A3285F-2619-460E-8AC4-2A9D5DE5B96B}" destId="{1CB6DA93-3BE2-4ECA-A077-205B78AADF27}" srcOrd="0" destOrd="0" presId="urn:microsoft.com/office/officeart/2005/8/layout/hProcess3"/>
    <dgm:cxn modelId="{0B2FFAF7-DC1F-486E-938C-5424668CB659}" type="presParOf" srcId="{C7A3285F-2619-460E-8AC4-2A9D5DE5B96B}" destId="{3CA88EEC-108B-4CED-A7A3-CD1206C887FE}" srcOrd="1" destOrd="0" presId="urn:microsoft.com/office/officeart/2005/8/layout/hProcess3"/>
    <dgm:cxn modelId="{BB5CA015-A80B-4143-BDC8-3AF69EA0196B}" type="presParOf" srcId="{3CA88EEC-108B-4CED-A7A3-CD1206C887FE}" destId="{721CC0CC-3B71-4425-9170-F2C4B7549781}" srcOrd="0" destOrd="0" presId="urn:microsoft.com/office/officeart/2005/8/layout/hProcess3"/>
    <dgm:cxn modelId="{1E75A6B7-51D3-4199-AC30-1644E446CADA}" type="presParOf" srcId="{3CA88EEC-108B-4CED-A7A3-CD1206C887FE}" destId="{227A82AA-ECA1-40E4-859B-AF0C6E580932}" srcOrd="1" destOrd="0" presId="urn:microsoft.com/office/officeart/2005/8/layout/hProcess3"/>
    <dgm:cxn modelId="{9EF3E73D-0204-4BF6-8FCE-6BF1BA35C7FF}" type="presParOf" srcId="{3CA88EEC-108B-4CED-A7A3-CD1206C887FE}" destId="{96C36CB1-2BF0-4B11-9A85-8D06303013F0}" srcOrd="2" destOrd="0" presId="urn:microsoft.com/office/officeart/2005/8/layout/hProcess3"/>
    <dgm:cxn modelId="{EB46EA39-1949-4BC5-B6E0-FDC917A00274}" type="presParOf" srcId="{3CA88EEC-108B-4CED-A7A3-CD1206C887FE}" destId="{44C510F7-7ACB-4CFC-82F7-597C090F74D6}" srcOrd="3" destOrd="0" presId="urn:microsoft.com/office/officeart/2005/8/layout/hProcess3"/>
    <dgm:cxn modelId="{6D7B7D00-4EE2-4666-9B64-EB2DF41FA79C}" type="presParOf" srcId="{C7A3285F-2619-460E-8AC4-2A9D5DE5B96B}" destId="{7C20C576-C758-45F7-8BBC-53577CFED855}" srcOrd="2" destOrd="0" presId="urn:microsoft.com/office/officeart/2005/8/layout/hProcess3"/>
    <dgm:cxn modelId="{71E0F86C-0309-4561-A0F2-D72937EFA1C5}" type="presParOf" srcId="{C7A3285F-2619-460E-8AC4-2A9D5DE5B96B}" destId="{3418BEB5-7CB7-4FB5-82AB-358506DD30DD}" srcOrd="3" destOrd="0" presId="urn:microsoft.com/office/officeart/2005/8/layout/hProcess3"/>
    <dgm:cxn modelId="{0082A8EE-51AD-46C8-A5C6-BDEFA2EA5CDC}" type="presParOf" srcId="{C7A3285F-2619-460E-8AC4-2A9D5DE5B96B}" destId="{2D49689E-B36E-4EBA-892E-8869FB2D7756}" srcOrd="4" destOrd="0" presId="urn:microsoft.com/office/officeart/2005/8/layout/hProcess3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E071569-B0F1-4702-B5A9-4E107D25D966}" type="doc">
      <dgm:prSet loTypeId="urn:microsoft.com/office/officeart/2005/8/layout/hProcess3" loCatId="process" qsTypeId="urn:microsoft.com/office/officeart/2005/8/quickstyle/3d8" qsCatId="3D" csTypeId="urn:microsoft.com/office/officeart/2005/8/colors/accent6_2" csCatId="accent6" phldr="1"/>
      <dgm:spPr/>
    </dgm:pt>
    <dgm:pt modelId="{75ECFE7A-C9ED-4DA9-9E7B-0978B3F19D3C}">
      <dgm:prSet phldrT="[Tekst]"/>
      <dgm:spPr/>
      <dgm:t>
        <a:bodyPr/>
        <a:lstStyle/>
        <a:p>
          <a:r>
            <a:rPr lang="pl-PL" b="1" dirty="0" smtClean="0">
              <a:latin typeface="Gabriola" pitchFamily="82" charset="0"/>
            </a:rPr>
            <a:t>Zadania zrealizowane przez Miasto Jelenia Góra</a:t>
          </a:r>
          <a:endParaRPr lang="pl-PL" b="1" dirty="0">
            <a:latin typeface="Gabriola" pitchFamily="82" charset="0"/>
          </a:endParaRPr>
        </a:p>
      </dgm:t>
    </dgm:pt>
    <dgm:pt modelId="{1CF8F4C7-D688-452C-A162-93D57A1932FF}" type="parTrans" cxnId="{6191491A-8EF9-4A61-A1BE-8EE92968F595}">
      <dgm:prSet/>
      <dgm:spPr/>
      <dgm:t>
        <a:bodyPr/>
        <a:lstStyle/>
        <a:p>
          <a:endParaRPr lang="pl-PL"/>
        </a:p>
      </dgm:t>
    </dgm:pt>
    <dgm:pt modelId="{761A4ADA-E596-48F4-AAF4-0184ED961253}" type="sibTrans" cxnId="{6191491A-8EF9-4A61-A1BE-8EE92968F595}">
      <dgm:prSet/>
      <dgm:spPr/>
      <dgm:t>
        <a:bodyPr/>
        <a:lstStyle/>
        <a:p>
          <a:endParaRPr lang="pl-PL"/>
        </a:p>
      </dgm:t>
    </dgm:pt>
    <dgm:pt modelId="{7F70F1F9-87EA-4EF8-99F8-F1F6B163EF5A}" type="pres">
      <dgm:prSet presAssocID="{2E071569-B0F1-4702-B5A9-4E107D25D966}" presName="Name0" presStyleCnt="0">
        <dgm:presLayoutVars>
          <dgm:dir/>
          <dgm:animLvl val="lvl"/>
          <dgm:resizeHandles val="exact"/>
        </dgm:presLayoutVars>
      </dgm:prSet>
      <dgm:spPr/>
    </dgm:pt>
    <dgm:pt modelId="{28669909-103F-4824-B551-7E6239996F12}" type="pres">
      <dgm:prSet presAssocID="{2E071569-B0F1-4702-B5A9-4E107D25D966}" presName="dummy" presStyleCnt="0"/>
      <dgm:spPr/>
    </dgm:pt>
    <dgm:pt modelId="{C7A3285F-2619-460E-8AC4-2A9D5DE5B96B}" type="pres">
      <dgm:prSet presAssocID="{2E071569-B0F1-4702-B5A9-4E107D25D966}" presName="linH" presStyleCnt="0"/>
      <dgm:spPr/>
    </dgm:pt>
    <dgm:pt modelId="{1CB6DA93-3BE2-4ECA-A077-205B78AADF27}" type="pres">
      <dgm:prSet presAssocID="{2E071569-B0F1-4702-B5A9-4E107D25D966}" presName="padding1" presStyleCnt="0"/>
      <dgm:spPr/>
    </dgm:pt>
    <dgm:pt modelId="{3CA88EEC-108B-4CED-A7A3-CD1206C887FE}" type="pres">
      <dgm:prSet presAssocID="{75ECFE7A-C9ED-4DA9-9E7B-0978B3F19D3C}" presName="linV" presStyleCnt="0"/>
      <dgm:spPr/>
    </dgm:pt>
    <dgm:pt modelId="{721CC0CC-3B71-4425-9170-F2C4B7549781}" type="pres">
      <dgm:prSet presAssocID="{75ECFE7A-C9ED-4DA9-9E7B-0978B3F19D3C}" presName="spVertical1" presStyleCnt="0"/>
      <dgm:spPr/>
    </dgm:pt>
    <dgm:pt modelId="{227A82AA-ECA1-40E4-859B-AF0C6E580932}" type="pres">
      <dgm:prSet presAssocID="{75ECFE7A-C9ED-4DA9-9E7B-0978B3F19D3C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6C36CB1-2BF0-4B11-9A85-8D06303013F0}" type="pres">
      <dgm:prSet presAssocID="{75ECFE7A-C9ED-4DA9-9E7B-0978B3F19D3C}" presName="spVertical2" presStyleCnt="0"/>
      <dgm:spPr/>
    </dgm:pt>
    <dgm:pt modelId="{44C510F7-7ACB-4CFC-82F7-597C090F74D6}" type="pres">
      <dgm:prSet presAssocID="{75ECFE7A-C9ED-4DA9-9E7B-0978B3F19D3C}" presName="spVertical3" presStyleCnt="0"/>
      <dgm:spPr/>
    </dgm:pt>
    <dgm:pt modelId="{7C20C576-C758-45F7-8BBC-53577CFED855}" type="pres">
      <dgm:prSet presAssocID="{2E071569-B0F1-4702-B5A9-4E107D25D966}" presName="padding2" presStyleCnt="0"/>
      <dgm:spPr/>
    </dgm:pt>
    <dgm:pt modelId="{3418BEB5-7CB7-4FB5-82AB-358506DD30DD}" type="pres">
      <dgm:prSet presAssocID="{2E071569-B0F1-4702-B5A9-4E107D25D966}" presName="negArrow" presStyleCnt="0"/>
      <dgm:spPr/>
    </dgm:pt>
    <dgm:pt modelId="{2D49689E-B36E-4EBA-892E-8869FB2D7756}" type="pres">
      <dgm:prSet presAssocID="{2E071569-B0F1-4702-B5A9-4E107D25D966}" presName="backgroundArrow" presStyleLbl="node1" presStyleIdx="0" presStyleCnt="1" custLinFactNeighborX="-3947" custLinFactNeighborY="-28098"/>
      <dgm:spPr/>
    </dgm:pt>
  </dgm:ptLst>
  <dgm:cxnLst>
    <dgm:cxn modelId="{9960FBE8-1A66-458D-97D5-0270F46EECDB}" type="presOf" srcId="{2E071569-B0F1-4702-B5A9-4E107D25D966}" destId="{7F70F1F9-87EA-4EF8-99F8-F1F6B163EF5A}" srcOrd="0" destOrd="0" presId="urn:microsoft.com/office/officeart/2005/8/layout/hProcess3"/>
    <dgm:cxn modelId="{BBC2EC2D-20EF-44A1-9446-9E7A3611B21A}" type="presOf" srcId="{75ECFE7A-C9ED-4DA9-9E7B-0978B3F19D3C}" destId="{227A82AA-ECA1-40E4-859B-AF0C6E580932}" srcOrd="0" destOrd="0" presId="urn:microsoft.com/office/officeart/2005/8/layout/hProcess3"/>
    <dgm:cxn modelId="{6191491A-8EF9-4A61-A1BE-8EE92968F595}" srcId="{2E071569-B0F1-4702-B5A9-4E107D25D966}" destId="{75ECFE7A-C9ED-4DA9-9E7B-0978B3F19D3C}" srcOrd="0" destOrd="0" parTransId="{1CF8F4C7-D688-452C-A162-93D57A1932FF}" sibTransId="{761A4ADA-E596-48F4-AAF4-0184ED961253}"/>
    <dgm:cxn modelId="{B1110741-0814-4DFF-B786-7470FFD07C2D}" type="presParOf" srcId="{7F70F1F9-87EA-4EF8-99F8-F1F6B163EF5A}" destId="{28669909-103F-4824-B551-7E6239996F12}" srcOrd="0" destOrd="0" presId="urn:microsoft.com/office/officeart/2005/8/layout/hProcess3"/>
    <dgm:cxn modelId="{DDBF4F44-9124-4FBC-8D76-2957D3D668D2}" type="presParOf" srcId="{7F70F1F9-87EA-4EF8-99F8-F1F6B163EF5A}" destId="{C7A3285F-2619-460E-8AC4-2A9D5DE5B96B}" srcOrd="1" destOrd="0" presId="urn:microsoft.com/office/officeart/2005/8/layout/hProcess3"/>
    <dgm:cxn modelId="{24A59613-91C2-4C63-A30A-71A021315A29}" type="presParOf" srcId="{C7A3285F-2619-460E-8AC4-2A9D5DE5B96B}" destId="{1CB6DA93-3BE2-4ECA-A077-205B78AADF27}" srcOrd="0" destOrd="0" presId="urn:microsoft.com/office/officeart/2005/8/layout/hProcess3"/>
    <dgm:cxn modelId="{960D2CCE-FDA2-4AC9-82F9-461F70084A27}" type="presParOf" srcId="{C7A3285F-2619-460E-8AC4-2A9D5DE5B96B}" destId="{3CA88EEC-108B-4CED-A7A3-CD1206C887FE}" srcOrd="1" destOrd="0" presId="urn:microsoft.com/office/officeart/2005/8/layout/hProcess3"/>
    <dgm:cxn modelId="{9BBAAE1B-B6A3-467E-9D7E-245C35743ECB}" type="presParOf" srcId="{3CA88EEC-108B-4CED-A7A3-CD1206C887FE}" destId="{721CC0CC-3B71-4425-9170-F2C4B7549781}" srcOrd="0" destOrd="0" presId="urn:microsoft.com/office/officeart/2005/8/layout/hProcess3"/>
    <dgm:cxn modelId="{526C6A48-93FE-4A4D-8615-A724FB3A5CEA}" type="presParOf" srcId="{3CA88EEC-108B-4CED-A7A3-CD1206C887FE}" destId="{227A82AA-ECA1-40E4-859B-AF0C6E580932}" srcOrd="1" destOrd="0" presId="urn:microsoft.com/office/officeart/2005/8/layout/hProcess3"/>
    <dgm:cxn modelId="{5CD12877-AF36-46A8-84BE-608062A04669}" type="presParOf" srcId="{3CA88EEC-108B-4CED-A7A3-CD1206C887FE}" destId="{96C36CB1-2BF0-4B11-9A85-8D06303013F0}" srcOrd="2" destOrd="0" presId="urn:microsoft.com/office/officeart/2005/8/layout/hProcess3"/>
    <dgm:cxn modelId="{017F2ECD-FA2F-4F76-BC1B-B069C0CED557}" type="presParOf" srcId="{3CA88EEC-108B-4CED-A7A3-CD1206C887FE}" destId="{44C510F7-7ACB-4CFC-82F7-597C090F74D6}" srcOrd="3" destOrd="0" presId="urn:microsoft.com/office/officeart/2005/8/layout/hProcess3"/>
    <dgm:cxn modelId="{D9837FBE-9EDA-44BF-9662-CC2B925F374B}" type="presParOf" srcId="{C7A3285F-2619-460E-8AC4-2A9D5DE5B96B}" destId="{7C20C576-C758-45F7-8BBC-53577CFED855}" srcOrd="2" destOrd="0" presId="urn:microsoft.com/office/officeart/2005/8/layout/hProcess3"/>
    <dgm:cxn modelId="{B00D78ED-D218-458B-AEBA-2836E6314220}" type="presParOf" srcId="{C7A3285F-2619-460E-8AC4-2A9D5DE5B96B}" destId="{3418BEB5-7CB7-4FB5-82AB-358506DD30DD}" srcOrd="3" destOrd="0" presId="urn:microsoft.com/office/officeart/2005/8/layout/hProcess3"/>
    <dgm:cxn modelId="{FF5DDE8B-2C36-4434-B9C7-778B36B370AC}" type="presParOf" srcId="{C7A3285F-2619-460E-8AC4-2A9D5DE5B96B}" destId="{2D49689E-B36E-4EBA-892E-8869FB2D7756}" srcOrd="4" destOrd="0" presId="urn:microsoft.com/office/officeart/2005/8/layout/hProcess3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E071569-B0F1-4702-B5A9-4E107D25D966}" type="doc">
      <dgm:prSet loTypeId="urn:microsoft.com/office/officeart/2005/8/layout/hProcess3" loCatId="process" qsTypeId="urn:microsoft.com/office/officeart/2005/8/quickstyle/3d8" qsCatId="3D" csTypeId="urn:microsoft.com/office/officeart/2005/8/colors/accent6_2" csCatId="accent6" phldr="1"/>
      <dgm:spPr/>
    </dgm:pt>
    <dgm:pt modelId="{75ECFE7A-C9ED-4DA9-9E7B-0978B3F19D3C}">
      <dgm:prSet phldrT="[Tekst]"/>
      <dgm:spPr/>
      <dgm:t>
        <a:bodyPr/>
        <a:lstStyle/>
        <a:p>
          <a:r>
            <a:rPr lang="pl-PL" b="1" dirty="0" smtClean="0">
              <a:latin typeface="Gabriola" pitchFamily="82" charset="0"/>
            </a:rPr>
            <a:t>Zadania zrealizowane przez Miasto Jelenia Góra</a:t>
          </a:r>
          <a:endParaRPr lang="pl-PL" b="1" dirty="0">
            <a:latin typeface="Gabriola" pitchFamily="82" charset="0"/>
          </a:endParaRPr>
        </a:p>
      </dgm:t>
    </dgm:pt>
    <dgm:pt modelId="{1CF8F4C7-D688-452C-A162-93D57A1932FF}" type="parTrans" cxnId="{6191491A-8EF9-4A61-A1BE-8EE92968F595}">
      <dgm:prSet/>
      <dgm:spPr/>
      <dgm:t>
        <a:bodyPr/>
        <a:lstStyle/>
        <a:p>
          <a:endParaRPr lang="pl-PL"/>
        </a:p>
      </dgm:t>
    </dgm:pt>
    <dgm:pt modelId="{761A4ADA-E596-48F4-AAF4-0184ED961253}" type="sibTrans" cxnId="{6191491A-8EF9-4A61-A1BE-8EE92968F595}">
      <dgm:prSet/>
      <dgm:spPr/>
      <dgm:t>
        <a:bodyPr/>
        <a:lstStyle/>
        <a:p>
          <a:endParaRPr lang="pl-PL"/>
        </a:p>
      </dgm:t>
    </dgm:pt>
    <dgm:pt modelId="{7F70F1F9-87EA-4EF8-99F8-F1F6B163EF5A}" type="pres">
      <dgm:prSet presAssocID="{2E071569-B0F1-4702-B5A9-4E107D25D966}" presName="Name0" presStyleCnt="0">
        <dgm:presLayoutVars>
          <dgm:dir/>
          <dgm:animLvl val="lvl"/>
          <dgm:resizeHandles val="exact"/>
        </dgm:presLayoutVars>
      </dgm:prSet>
      <dgm:spPr/>
    </dgm:pt>
    <dgm:pt modelId="{28669909-103F-4824-B551-7E6239996F12}" type="pres">
      <dgm:prSet presAssocID="{2E071569-B0F1-4702-B5A9-4E107D25D966}" presName="dummy" presStyleCnt="0"/>
      <dgm:spPr/>
    </dgm:pt>
    <dgm:pt modelId="{C7A3285F-2619-460E-8AC4-2A9D5DE5B96B}" type="pres">
      <dgm:prSet presAssocID="{2E071569-B0F1-4702-B5A9-4E107D25D966}" presName="linH" presStyleCnt="0"/>
      <dgm:spPr/>
    </dgm:pt>
    <dgm:pt modelId="{1CB6DA93-3BE2-4ECA-A077-205B78AADF27}" type="pres">
      <dgm:prSet presAssocID="{2E071569-B0F1-4702-B5A9-4E107D25D966}" presName="padding1" presStyleCnt="0"/>
      <dgm:spPr/>
    </dgm:pt>
    <dgm:pt modelId="{3CA88EEC-108B-4CED-A7A3-CD1206C887FE}" type="pres">
      <dgm:prSet presAssocID="{75ECFE7A-C9ED-4DA9-9E7B-0978B3F19D3C}" presName="linV" presStyleCnt="0"/>
      <dgm:spPr/>
    </dgm:pt>
    <dgm:pt modelId="{721CC0CC-3B71-4425-9170-F2C4B7549781}" type="pres">
      <dgm:prSet presAssocID="{75ECFE7A-C9ED-4DA9-9E7B-0978B3F19D3C}" presName="spVertical1" presStyleCnt="0"/>
      <dgm:spPr/>
    </dgm:pt>
    <dgm:pt modelId="{227A82AA-ECA1-40E4-859B-AF0C6E580932}" type="pres">
      <dgm:prSet presAssocID="{75ECFE7A-C9ED-4DA9-9E7B-0978B3F19D3C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6C36CB1-2BF0-4B11-9A85-8D06303013F0}" type="pres">
      <dgm:prSet presAssocID="{75ECFE7A-C9ED-4DA9-9E7B-0978B3F19D3C}" presName="spVertical2" presStyleCnt="0"/>
      <dgm:spPr/>
    </dgm:pt>
    <dgm:pt modelId="{44C510F7-7ACB-4CFC-82F7-597C090F74D6}" type="pres">
      <dgm:prSet presAssocID="{75ECFE7A-C9ED-4DA9-9E7B-0978B3F19D3C}" presName="spVertical3" presStyleCnt="0"/>
      <dgm:spPr/>
    </dgm:pt>
    <dgm:pt modelId="{7C20C576-C758-45F7-8BBC-53577CFED855}" type="pres">
      <dgm:prSet presAssocID="{2E071569-B0F1-4702-B5A9-4E107D25D966}" presName="padding2" presStyleCnt="0"/>
      <dgm:spPr/>
    </dgm:pt>
    <dgm:pt modelId="{3418BEB5-7CB7-4FB5-82AB-358506DD30DD}" type="pres">
      <dgm:prSet presAssocID="{2E071569-B0F1-4702-B5A9-4E107D25D966}" presName="negArrow" presStyleCnt="0"/>
      <dgm:spPr/>
    </dgm:pt>
    <dgm:pt modelId="{2D49689E-B36E-4EBA-892E-8869FB2D7756}" type="pres">
      <dgm:prSet presAssocID="{2E071569-B0F1-4702-B5A9-4E107D25D966}" presName="backgroundArrow" presStyleLbl="node1" presStyleIdx="0" presStyleCnt="1" custLinFactNeighborX="-3947" custLinFactNeighborY="-28098"/>
      <dgm:spPr/>
    </dgm:pt>
  </dgm:ptLst>
  <dgm:cxnLst>
    <dgm:cxn modelId="{6191491A-8EF9-4A61-A1BE-8EE92968F595}" srcId="{2E071569-B0F1-4702-B5A9-4E107D25D966}" destId="{75ECFE7A-C9ED-4DA9-9E7B-0978B3F19D3C}" srcOrd="0" destOrd="0" parTransId="{1CF8F4C7-D688-452C-A162-93D57A1932FF}" sibTransId="{761A4ADA-E596-48F4-AAF4-0184ED961253}"/>
    <dgm:cxn modelId="{DCEC0D04-A636-4013-80B3-A2BD5D5B7FCE}" type="presOf" srcId="{75ECFE7A-C9ED-4DA9-9E7B-0978B3F19D3C}" destId="{227A82AA-ECA1-40E4-859B-AF0C6E580932}" srcOrd="0" destOrd="0" presId="urn:microsoft.com/office/officeart/2005/8/layout/hProcess3"/>
    <dgm:cxn modelId="{C49BE8A0-D0F6-41A8-95BF-7FE242D54A30}" type="presOf" srcId="{2E071569-B0F1-4702-B5A9-4E107D25D966}" destId="{7F70F1F9-87EA-4EF8-99F8-F1F6B163EF5A}" srcOrd="0" destOrd="0" presId="urn:microsoft.com/office/officeart/2005/8/layout/hProcess3"/>
    <dgm:cxn modelId="{D2CEED4D-C1A3-4BF0-8DAA-AC096645552C}" type="presParOf" srcId="{7F70F1F9-87EA-4EF8-99F8-F1F6B163EF5A}" destId="{28669909-103F-4824-B551-7E6239996F12}" srcOrd="0" destOrd="0" presId="urn:microsoft.com/office/officeart/2005/8/layout/hProcess3"/>
    <dgm:cxn modelId="{AB6E8912-DAB2-46D9-8903-E51F5FB13C29}" type="presParOf" srcId="{7F70F1F9-87EA-4EF8-99F8-F1F6B163EF5A}" destId="{C7A3285F-2619-460E-8AC4-2A9D5DE5B96B}" srcOrd="1" destOrd="0" presId="urn:microsoft.com/office/officeart/2005/8/layout/hProcess3"/>
    <dgm:cxn modelId="{0F7F9419-860C-41E1-94A0-8703B078623D}" type="presParOf" srcId="{C7A3285F-2619-460E-8AC4-2A9D5DE5B96B}" destId="{1CB6DA93-3BE2-4ECA-A077-205B78AADF27}" srcOrd="0" destOrd="0" presId="urn:microsoft.com/office/officeart/2005/8/layout/hProcess3"/>
    <dgm:cxn modelId="{3C6D28A6-B21E-4594-8034-AC7B184D5B30}" type="presParOf" srcId="{C7A3285F-2619-460E-8AC4-2A9D5DE5B96B}" destId="{3CA88EEC-108B-4CED-A7A3-CD1206C887FE}" srcOrd="1" destOrd="0" presId="urn:microsoft.com/office/officeart/2005/8/layout/hProcess3"/>
    <dgm:cxn modelId="{9F15B43C-3DD0-450E-9A4E-3D226524E0A0}" type="presParOf" srcId="{3CA88EEC-108B-4CED-A7A3-CD1206C887FE}" destId="{721CC0CC-3B71-4425-9170-F2C4B7549781}" srcOrd="0" destOrd="0" presId="urn:microsoft.com/office/officeart/2005/8/layout/hProcess3"/>
    <dgm:cxn modelId="{CB6EF119-1EDF-49FF-A4A5-E59FA7027386}" type="presParOf" srcId="{3CA88EEC-108B-4CED-A7A3-CD1206C887FE}" destId="{227A82AA-ECA1-40E4-859B-AF0C6E580932}" srcOrd="1" destOrd="0" presId="urn:microsoft.com/office/officeart/2005/8/layout/hProcess3"/>
    <dgm:cxn modelId="{E932E672-62A2-4503-AB38-07CBC43E3891}" type="presParOf" srcId="{3CA88EEC-108B-4CED-A7A3-CD1206C887FE}" destId="{96C36CB1-2BF0-4B11-9A85-8D06303013F0}" srcOrd="2" destOrd="0" presId="urn:microsoft.com/office/officeart/2005/8/layout/hProcess3"/>
    <dgm:cxn modelId="{53D0FE05-FEBC-4A5D-9DA7-12EBDEB5325D}" type="presParOf" srcId="{3CA88EEC-108B-4CED-A7A3-CD1206C887FE}" destId="{44C510F7-7ACB-4CFC-82F7-597C090F74D6}" srcOrd="3" destOrd="0" presId="urn:microsoft.com/office/officeart/2005/8/layout/hProcess3"/>
    <dgm:cxn modelId="{B53F6453-8EED-4E1F-92B5-703ABA3E136B}" type="presParOf" srcId="{C7A3285F-2619-460E-8AC4-2A9D5DE5B96B}" destId="{7C20C576-C758-45F7-8BBC-53577CFED855}" srcOrd="2" destOrd="0" presId="urn:microsoft.com/office/officeart/2005/8/layout/hProcess3"/>
    <dgm:cxn modelId="{025B0BA4-7C6D-487C-A329-B0C98B5EE432}" type="presParOf" srcId="{C7A3285F-2619-460E-8AC4-2A9D5DE5B96B}" destId="{3418BEB5-7CB7-4FB5-82AB-358506DD30DD}" srcOrd="3" destOrd="0" presId="urn:microsoft.com/office/officeart/2005/8/layout/hProcess3"/>
    <dgm:cxn modelId="{2188D0BA-A5E8-4CE3-B538-1552947CB37C}" type="presParOf" srcId="{C7A3285F-2619-460E-8AC4-2A9D5DE5B96B}" destId="{2D49689E-B36E-4EBA-892E-8869FB2D7756}" srcOrd="4" destOrd="0" presId="urn:microsoft.com/office/officeart/2005/8/layout/hProcess3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E071569-B0F1-4702-B5A9-4E107D25D966}" type="doc">
      <dgm:prSet loTypeId="urn:microsoft.com/office/officeart/2005/8/layout/hProcess3" loCatId="process" qsTypeId="urn:microsoft.com/office/officeart/2005/8/quickstyle/3d8" qsCatId="3D" csTypeId="urn:microsoft.com/office/officeart/2005/8/colors/accent6_2" csCatId="accent6" phldr="1"/>
      <dgm:spPr/>
    </dgm:pt>
    <dgm:pt modelId="{75ECFE7A-C9ED-4DA9-9E7B-0978B3F19D3C}">
      <dgm:prSet phldrT="[Tekst]"/>
      <dgm:spPr/>
      <dgm:t>
        <a:bodyPr/>
        <a:lstStyle/>
        <a:p>
          <a:r>
            <a:rPr lang="pl-PL" b="1" dirty="0" smtClean="0">
              <a:latin typeface="Gabriola" pitchFamily="82" charset="0"/>
            </a:rPr>
            <a:t>Zadania zrealizowane przez Miasto Jelenia Góra</a:t>
          </a:r>
          <a:endParaRPr lang="pl-PL" b="1" dirty="0">
            <a:latin typeface="Gabriola" pitchFamily="82" charset="0"/>
          </a:endParaRPr>
        </a:p>
      </dgm:t>
    </dgm:pt>
    <dgm:pt modelId="{1CF8F4C7-D688-452C-A162-93D57A1932FF}" type="parTrans" cxnId="{6191491A-8EF9-4A61-A1BE-8EE92968F595}">
      <dgm:prSet/>
      <dgm:spPr/>
      <dgm:t>
        <a:bodyPr/>
        <a:lstStyle/>
        <a:p>
          <a:endParaRPr lang="pl-PL"/>
        </a:p>
      </dgm:t>
    </dgm:pt>
    <dgm:pt modelId="{761A4ADA-E596-48F4-AAF4-0184ED961253}" type="sibTrans" cxnId="{6191491A-8EF9-4A61-A1BE-8EE92968F595}">
      <dgm:prSet/>
      <dgm:spPr/>
      <dgm:t>
        <a:bodyPr/>
        <a:lstStyle/>
        <a:p>
          <a:endParaRPr lang="pl-PL"/>
        </a:p>
      </dgm:t>
    </dgm:pt>
    <dgm:pt modelId="{7F70F1F9-87EA-4EF8-99F8-F1F6B163EF5A}" type="pres">
      <dgm:prSet presAssocID="{2E071569-B0F1-4702-B5A9-4E107D25D966}" presName="Name0" presStyleCnt="0">
        <dgm:presLayoutVars>
          <dgm:dir/>
          <dgm:animLvl val="lvl"/>
          <dgm:resizeHandles val="exact"/>
        </dgm:presLayoutVars>
      </dgm:prSet>
      <dgm:spPr/>
    </dgm:pt>
    <dgm:pt modelId="{28669909-103F-4824-B551-7E6239996F12}" type="pres">
      <dgm:prSet presAssocID="{2E071569-B0F1-4702-B5A9-4E107D25D966}" presName="dummy" presStyleCnt="0"/>
      <dgm:spPr/>
    </dgm:pt>
    <dgm:pt modelId="{C7A3285F-2619-460E-8AC4-2A9D5DE5B96B}" type="pres">
      <dgm:prSet presAssocID="{2E071569-B0F1-4702-B5A9-4E107D25D966}" presName="linH" presStyleCnt="0"/>
      <dgm:spPr/>
    </dgm:pt>
    <dgm:pt modelId="{1CB6DA93-3BE2-4ECA-A077-205B78AADF27}" type="pres">
      <dgm:prSet presAssocID="{2E071569-B0F1-4702-B5A9-4E107D25D966}" presName="padding1" presStyleCnt="0"/>
      <dgm:spPr/>
    </dgm:pt>
    <dgm:pt modelId="{3CA88EEC-108B-4CED-A7A3-CD1206C887FE}" type="pres">
      <dgm:prSet presAssocID="{75ECFE7A-C9ED-4DA9-9E7B-0978B3F19D3C}" presName="linV" presStyleCnt="0"/>
      <dgm:spPr/>
    </dgm:pt>
    <dgm:pt modelId="{721CC0CC-3B71-4425-9170-F2C4B7549781}" type="pres">
      <dgm:prSet presAssocID="{75ECFE7A-C9ED-4DA9-9E7B-0978B3F19D3C}" presName="spVertical1" presStyleCnt="0"/>
      <dgm:spPr/>
    </dgm:pt>
    <dgm:pt modelId="{227A82AA-ECA1-40E4-859B-AF0C6E580932}" type="pres">
      <dgm:prSet presAssocID="{75ECFE7A-C9ED-4DA9-9E7B-0978B3F19D3C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6C36CB1-2BF0-4B11-9A85-8D06303013F0}" type="pres">
      <dgm:prSet presAssocID="{75ECFE7A-C9ED-4DA9-9E7B-0978B3F19D3C}" presName="spVertical2" presStyleCnt="0"/>
      <dgm:spPr/>
    </dgm:pt>
    <dgm:pt modelId="{44C510F7-7ACB-4CFC-82F7-597C090F74D6}" type="pres">
      <dgm:prSet presAssocID="{75ECFE7A-C9ED-4DA9-9E7B-0978B3F19D3C}" presName="spVertical3" presStyleCnt="0"/>
      <dgm:spPr/>
    </dgm:pt>
    <dgm:pt modelId="{7C20C576-C758-45F7-8BBC-53577CFED855}" type="pres">
      <dgm:prSet presAssocID="{2E071569-B0F1-4702-B5A9-4E107D25D966}" presName="padding2" presStyleCnt="0"/>
      <dgm:spPr/>
    </dgm:pt>
    <dgm:pt modelId="{3418BEB5-7CB7-4FB5-82AB-358506DD30DD}" type="pres">
      <dgm:prSet presAssocID="{2E071569-B0F1-4702-B5A9-4E107D25D966}" presName="negArrow" presStyleCnt="0"/>
      <dgm:spPr/>
    </dgm:pt>
    <dgm:pt modelId="{2D49689E-B36E-4EBA-892E-8869FB2D7756}" type="pres">
      <dgm:prSet presAssocID="{2E071569-B0F1-4702-B5A9-4E107D25D966}" presName="backgroundArrow" presStyleLbl="node1" presStyleIdx="0" presStyleCnt="1" custLinFactNeighborX="-3947" custLinFactNeighborY="-28098"/>
      <dgm:spPr/>
    </dgm:pt>
  </dgm:ptLst>
  <dgm:cxnLst>
    <dgm:cxn modelId="{9DB7462D-E4F2-429A-8B24-59CFEF00CC07}" type="presOf" srcId="{2E071569-B0F1-4702-B5A9-4E107D25D966}" destId="{7F70F1F9-87EA-4EF8-99F8-F1F6B163EF5A}" srcOrd="0" destOrd="0" presId="urn:microsoft.com/office/officeart/2005/8/layout/hProcess3"/>
    <dgm:cxn modelId="{00E0FE1D-393E-41F5-950C-40C01C04ACDD}" type="presOf" srcId="{75ECFE7A-C9ED-4DA9-9E7B-0978B3F19D3C}" destId="{227A82AA-ECA1-40E4-859B-AF0C6E580932}" srcOrd="0" destOrd="0" presId="urn:microsoft.com/office/officeart/2005/8/layout/hProcess3"/>
    <dgm:cxn modelId="{6191491A-8EF9-4A61-A1BE-8EE92968F595}" srcId="{2E071569-B0F1-4702-B5A9-4E107D25D966}" destId="{75ECFE7A-C9ED-4DA9-9E7B-0978B3F19D3C}" srcOrd="0" destOrd="0" parTransId="{1CF8F4C7-D688-452C-A162-93D57A1932FF}" sibTransId="{761A4ADA-E596-48F4-AAF4-0184ED961253}"/>
    <dgm:cxn modelId="{1DBB130F-F462-4F77-9095-DD7C8825C7C9}" type="presParOf" srcId="{7F70F1F9-87EA-4EF8-99F8-F1F6B163EF5A}" destId="{28669909-103F-4824-B551-7E6239996F12}" srcOrd="0" destOrd="0" presId="urn:microsoft.com/office/officeart/2005/8/layout/hProcess3"/>
    <dgm:cxn modelId="{C286FFD8-D6E8-4E87-8897-B0A727AB0E81}" type="presParOf" srcId="{7F70F1F9-87EA-4EF8-99F8-F1F6B163EF5A}" destId="{C7A3285F-2619-460E-8AC4-2A9D5DE5B96B}" srcOrd="1" destOrd="0" presId="urn:microsoft.com/office/officeart/2005/8/layout/hProcess3"/>
    <dgm:cxn modelId="{F7D15120-D6FB-4858-BC24-34D20CE9E73D}" type="presParOf" srcId="{C7A3285F-2619-460E-8AC4-2A9D5DE5B96B}" destId="{1CB6DA93-3BE2-4ECA-A077-205B78AADF27}" srcOrd="0" destOrd="0" presId="urn:microsoft.com/office/officeart/2005/8/layout/hProcess3"/>
    <dgm:cxn modelId="{2FCC44F5-0FF3-4493-B945-CF6CE911B26A}" type="presParOf" srcId="{C7A3285F-2619-460E-8AC4-2A9D5DE5B96B}" destId="{3CA88EEC-108B-4CED-A7A3-CD1206C887FE}" srcOrd="1" destOrd="0" presId="urn:microsoft.com/office/officeart/2005/8/layout/hProcess3"/>
    <dgm:cxn modelId="{BED16E22-E9C0-479F-AA17-29895C73C861}" type="presParOf" srcId="{3CA88EEC-108B-4CED-A7A3-CD1206C887FE}" destId="{721CC0CC-3B71-4425-9170-F2C4B7549781}" srcOrd="0" destOrd="0" presId="urn:microsoft.com/office/officeart/2005/8/layout/hProcess3"/>
    <dgm:cxn modelId="{8E8ACF0C-2365-4749-891F-B0F5AFCC5BAA}" type="presParOf" srcId="{3CA88EEC-108B-4CED-A7A3-CD1206C887FE}" destId="{227A82AA-ECA1-40E4-859B-AF0C6E580932}" srcOrd="1" destOrd="0" presId="urn:microsoft.com/office/officeart/2005/8/layout/hProcess3"/>
    <dgm:cxn modelId="{D28656AC-BA0C-4A98-AAAC-7C39069DA37F}" type="presParOf" srcId="{3CA88EEC-108B-4CED-A7A3-CD1206C887FE}" destId="{96C36CB1-2BF0-4B11-9A85-8D06303013F0}" srcOrd="2" destOrd="0" presId="urn:microsoft.com/office/officeart/2005/8/layout/hProcess3"/>
    <dgm:cxn modelId="{F67A67C4-4D2E-45B1-8C67-F29C20C8C84B}" type="presParOf" srcId="{3CA88EEC-108B-4CED-A7A3-CD1206C887FE}" destId="{44C510F7-7ACB-4CFC-82F7-597C090F74D6}" srcOrd="3" destOrd="0" presId="urn:microsoft.com/office/officeart/2005/8/layout/hProcess3"/>
    <dgm:cxn modelId="{60F2F504-7BA2-44A9-97FC-12E4F72D48F8}" type="presParOf" srcId="{C7A3285F-2619-460E-8AC4-2A9D5DE5B96B}" destId="{7C20C576-C758-45F7-8BBC-53577CFED855}" srcOrd="2" destOrd="0" presId="urn:microsoft.com/office/officeart/2005/8/layout/hProcess3"/>
    <dgm:cxn modelId="{208DAF11-959C-43C6-B9EE-7F37FEA8905E}" type="presParOf" srcId="{C7A3285F-2619-460E-8AC4-2A9D5DE5B96B}" destId="{3418BEB5-7CB7-4FB5-82AB-358506DD30DD}" srcOrd="3" destOrd="0" presId="urn:microsoft.com/office/officeart/2005/8/layout/hProcess3"/>
    <dgm:cxn modelId="{D100E446-6B01-47B4-B03A-B9418B813577}" type="presParOf" srcId="{C7A3285F-2619-460E-8AC4-2A9D5DE5B96B}" destId="{2D49689E-B36E-4EBA-892E-8869FB2D7756}" srcOrd="4" destOrd="0" presId="urn:microsoft.com/office/officeart/2005/8/layout/hProcess3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E071569-B0F1-4702-B5A9-4E107D25D966}" type="doc">
      <dgm:prSet loTypeId="urn:microsoft.com/office/officeart/2005/8/layout/hProcess3" loCatId="process" qsTypeId="urn:microsoft.com/office/officeart/2005/8/quickstyle/3d8" qsCatId="3D" csTypeId="urn:microsoft.com/office/officeart/2005/8/colors/accent6_2" csCatId="accent6" phldr="1"/>
      <dgm:spPr/>
    </dgm:pt>
    <dgm:pt modelId="{75ECFE7A-C9ED-4DA9-9E7B-0978B3F19D3C}">
      <dgm:prSet phldrT="[Tekst]"/>
      <dgm:spPr/>
      <dgm:t>
        <a:bodyPr/>
        <a:lstStyle/>
        <a:p>
          <a:r>
            <a:rPr lang="pl-PL" b="1" dirty="0" smtClean="0">
              <a:latin typeface="Gabriola" pitchFamily="82" charset="0"/>
            </a:rPr>
            <a:t>Zadania zrealizowane przez Miasto Jelenia Góra</a:t>
          </a:r>
          <a:endParaRPr lang="pl-PL" b="1" dirty="0">
            <a:latin typeface="Gabriola" pitchFamily="82" charset="0"/>
          </a:endParaRPr>
        </a:p>
      </dgm:t>
    </dgm:pt>
    <dgm:pt modelId="{1CF8F4C7-D688-452C-A162-93D57A1932FF}" type="parTrans" cxnId="{6191491A-8EF9-4A61-A1BE-8EE92968F595}">
      <dgm:prSet/>
      <dgm:spPr/>
      <dgm:t>
        <a:bodyPr/>
        <a:lstStyle/>
        <a:p>
          <a:endParaRPr lang="pl-PL"/>
        </a:p>
      </dgm:t>
    </dgm:pt>
    <dgm:pt modelId="{761A4ADA-E596-48F4-AAF4-0184ED961253}" type="sibTrans" cxnId="{6191491A-8EF9-4A61-A1BE-8EE92968F595}">
      <dgm:prSet/>
      <dgm:spPr/>
      <dgm:t>
        <a:bodyPr/>
        <a:lstStyle/>
        <a:p>
          <a:endParaRPr lang="pl-PL"/>
        </a:p>
      </dgm:t>
    </dgm:pt>
    <dgm:pt modelId="{7F70F1F9-87EA-4EF8-99F8-F1F6B163EF5A}" type="pres">
      <dgm:prSet presAssocID="{2E071569-B0F1-4702-B5A9-4E107D25D966}" presName="Name0" presStyleCnt="0">
        <dgm:presLayoutVars>
          <dgm:dir/>
          <dgm:animLvl val="lvl"/>
          <dgm:resizeHandles val="exact"/>
        </dgm:presLayoutVars>
      </dgm:prSet>
      <dgm:spPr/>
    </dgm:pt>
    <dgm:pt modelId="{28669909-103F-4824-B551-7E6239996F12}" type="pres">
      <dgm:prSet presAssocID="{2E071569-B0F1-4702-B5A9-4E107D25D966}" presName="dummy" presStyleCnt="0"/>
      <dgm:spPr/>
    </dgm:pt>
    <dgm:pt modelId="{C7A3285F-2619-460E-8AC4-2A9D5DE5B96B}" type="pres">
      <dgm:prSet presAssocID="{2E071569-B0F1-4702-B5A9-4E107D25D966}" presName="linH" presStyleCnt="0"/>
      <dgm:spPr/>
    </dgm:pt>
    <dgm:pt modelId="{1CB6DA93-3BE2-4ECA-A077-205B78AADF27}" type="pres">
      <dgm:prSet presAssocID="{2E071569-B0F1-4702-B5A9-4E107D25D966}" presName="padding1" presStyleCnt="0"/>
      <dgm:spPr/>
    </dgm:pt>
    <dgm:pt modelId="{3CA88EEC-108B-4CED-A7A3-CD1206C887FE}" type="pres">
      <dgm:prSet presAssocID="{75ECFE7A-C9ED-4DA9-9E7B-0978B3F19D3C}" presName="linV" presStyleCnt="0"/>
      <dgm:spPr/>
    </dgm:pt>
    <dgm:pt modelId="{721CC0CC-3B71-4425-9170-F2C4B7549781}" type="pres">
      <dgm:prSet presAssocID="{75ECFE7A-C9ED-4DA9-9E7B-0978B3F19D3C}" presName="spVertical1" presStyleCnt="0"/>
      <dgm:spPr/>
    </dgm:pt>
    <dgm:pt modelId="{227A82AA-ECA1-40E4-859B-AF0C6E580932}" type="pres">
      <dgm:prSet presAssocID="{75ECFE7A-C9ED-4DA9-9E7B-0978B3F19D3C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6C36CB1-2BF0-4B11-9A85-8D06303013F0}" type="pres">
      <dgm:prSet presAssocID="{75ECFE7A-C9ED-4DA9-9E7B-0978B3F19D3C}" presName="spVertical2" presStyleCnt="0"/>
      <dgm:spPr/>
    </dgm:pt>
    <dgm:pt modelId="{44C510F7-7ACB-4CFC-82F7-597C090F74D6}" type="pres">
      <dgm:prSet presAssocID="{75ECFE7A-C9ED-4DA9-9E7B-0978B3F19D3C}" presName="spVertical3" presStyleCnt="0"/>
      <dgm:spPr/>
    </dgm:pt>
    <dgm:pt modelId="{7C20C576-C758-45F7-8BBC-53577CFED855}" type="pres">
      <dgm:prSet presAssocID="{2E071569-B0F1-4702-B5A9-4E107D25D966}" presName="padding2" presStyleCnt="0"/>
      <dgm:spPr/>
    </dgm:pt>
    <dgm:pt modelId="{3418BEB5-7CB7-4FB5-82AB-358506DD30DD}" type="pres">
      <dgm:prSet presAssocID="{2E071569-B0F1-4702-B5A9-4E107D25D966}" presName="negArrow" presStyleCnt="0"/>
      <dgm:spPr/>
    </dgm:pt>
    <dgm:pt modelId="{2D49689E-B36E-4EBA-892E-8869FB2D7756}" type="pres">
      <dgm:prSet presAssocID="{2E071569-B0F1-4702-B5A9-4E107D25D966}" presName="backgroundArrow" presStyleLbl="node1" presStyleIdx="0" presStyleCnt="1" custLinFactNeighborX="-3947" custLinFactNeighborY="-28098"/>
      <dgm:spPr/>
    </dgm:pt>
  </dgm:ptLst>
  <dgm:cxnLst>
    <dgm:cxn modelId="{86C5A955-595D-48D0-A20C-6626FC88570F}" type="presOf" srcId="{2E071569-B0F1-4702-B5A9-4E107D25D966}" destId="{7F70F1F9-87EA-4EF8-99F8-F1F6B163EF5A}" srcOrd="0" destOrd="0" presId="urn:microsoft.com/office/officeart/2005/8/layout/hProcess3"/>
    <dgm:cxn modelId="{EEFB7CC2-03EF-4DB4-B8D5-3AA1AD633DC7}" type="presOf" srcId="{75ECFE7A-C9ED-4DA9-9E7B-0978B3F19D3C}" destId="{227A82AA-ECA1-40E4-859B-AF0C6E580932}" srcOrd="0" destOrd="0" presId="urn:microsoft.com/office/officeart/2005/8/layout/hProcess3"/>
    <dgm:cxn modelId="{6191491A-8EF9-4A61-A1BE-8EE92968F595}" srcId="{2E071569-B0F1-4702-B5A9-4E107D25D966}" destId="{75ECFE7A-C9ED-4DA9-9E7B-0978B3F19D3C}" srcOrd="0" destOrd="0" parTransId="{1CF8F4C7-D688-452C-A162-93D57A1932FF}" sibTransId="{761A4ADA-E596-48F4-AAF4-0184ED961253}"/>
    <dgm:cxn modelId="{A817ECF0-5774-414E-ACFC-265AA4FEB4F7}" type="presParOf" srcId="{7F70F1F9-87EA-4EF8-99F8-F1F6B163EF5A}" destId="{28669909-103F-4824-B551-7E6239996F12}" srcOrd="0" destOrd="0" presId="urn:microsoft.com/office/officeart/2005/8/layout/hProcess3"/>
    <dgm:cxn modelId="{9F64C7BA-262F-4951-BDBF-49104A9892F8}" type="presParOf" srcId="{7F70F1F9-87EA-4EF8-99F8-F1F6B163EF5A}" destId="{C7A3285F-2619-460E-8AC4-2A9D5DE5B96B}" srcOrd="1" destOrd="0" presId="urn:microsoft.com/office/officeart/2005/8/layout/hProcess3"/>
    <dgm:cxn modelId="{B6D98458-2F12-440A-9C0D-4CB5CE6C87B4}" type="presParOf" srcId="{C7A3285F-2619-460E-8AC4-2A9D5DE5B96B}" destId="{1CB6DA93-3BE2-4ECA-A077-205B78AADF27}" srcOrd="0" destOrd="0" presId="urn:microsoft.com/office/officeart/2005/8/layout/hProcess3"/>
    <dgm:cxn modelId="{82DA8A89-36B8-416B-9DA2-5335006477DA}" type="presParOf" srcId="{C7A3285F-2619-460E-8AC4-2A9D5DE5B96B}" destId="{3CA88EEC-108B-4CED-A7A3-CD1206C887FE}" srcOrd="1" destOrd="0" presId="urn:microsoft.com/office/officeart/2005/8/layout/hProcess3"/>
    <dgm:cxn modelId="{C29FC607-C566-4B27-BA63-FA16239718A7}" type="presParOf" srcId="{3CA88EEC-108B-4CED-A7A3-CD1206C887FE}" destId="{721CC0CC-3B71-4425-9170-F2C4B7549781}" srcOrd="0" destOrd="0" presId="urn:microsoft.com/office/officeart/2005/8/layout/hProcess3"/>
    <dgm:cxn modelId="{BF1B5810-0922-4AFA-A06D-1D61FD0ADDB9}" type="presParOf" srcId="{3CA88EEC-108B-4CED-A7A3-CD1206C887FE}" destId="{227A82AA-ECA1-40E4-859B-AF0C6E580932}" srcOrd="1" destOrd="0" presId="urn:microsoft.com/office/officeart/2005/8/layout/hProcess3"/>
    <dgm:cxn modelId="{C9394AFE-848C-44AF-9EB1-BF96F2577D42}" type="presParOf" srcId="{3CA88EEC-108B-4CED-A7A3-CD1206C887FE}" destId="{96C36CB1-2BF0-4B11-9A85-8D06303013F0}" srcOrd="2" destOrd="0" presId="urn:microsoft.com/office/officeart/2005/8/layout/hProcess3"/>
    <dgm:cxn modelId="{EF962A1A-7961-4E89-8E40-05F38C78E7F8}" type="presParOf" srcId="{3CA88EEC-108B-4CED-A7A3-CD1206C887FE}" destId="{44C510F7-7ACB-4CFC-82F7-597C090F74D6}" srcOrd="3" destOrd="0" presId="urn:microsoft.com/office/officeart/2005/8/layout/hProcess3"/>
    <dgm:cxn modelId="{90DE5AD3-F1E8-47AC-806A-D094065F5BB8}" type="presParOf" srcId="{C7A3285F-2619-460E-8AC4-2A9D5DE5B96B}" destId="{7C20C576-C758-45F7-8BBC-53577CFED855}" srcOrd="2" destOrd="0" presId="urn:microsoft.com/office/officeart/2005/8/layout/hProcess3"/>
    <dgm:cxn modelId="{6D97F47C-7BF2-4967-92ED-CFB6A387231A}" type="presParOf" srcId="{C7A3285F-2619-460E-8AC4-2A9D5DE5B96B}" destId="{3418BEB5-7CB7-4FB5-82AB-358506DD30DD}" srcOrd="3" destOrd="0" presId="urn:microsoft.com/office/officeart/2005/8/layout/hProcess3"/>
    <dgm:cxn modelId="{5BD5BE44-B3F7-4253-B2E7-6E90C5758152}" type="presParOf" srcId="{C7A3285F-2619-460E-8AC4-2A9D5DE5B96B}" destId="{2D49689E-B36E-4EBA-892E-8869FB2D7756}" srcOrd="4" destOrd="0" presId="urn:microsoft.com/office/officeart/2005/8/layout/hProcess3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E071569-B0F1-4702-B5A9-4E107D25D966}" type="doc">
      <dgm:prSet loTypeId="urn:microsoft.com/office/officeart/2005/8/layout/hProcess3" loCatId="process" qsTypeId="urn:microsoft.com/office/officeart/2005/8/quickstyle/3d8" qsCatId="3D" csTypeId="urn:microsoft.com/office/officeart/2005/8/colors/accent6_2" csCatId="accent6" phldr="1"/>
      <dgm:spPr/>
    </dgm:pt>
    <dgm:pt modelId="{75ECFE7A-C9ED-4DA9-9E7B-0978B3F19D3C}">
      <dgm:prSet phldrT="[Tekst]"/>
      <dgm:spPr/>
      <dgm:t>
        <a:bodyPr/>
        <a:lstStyle/>
        <a:p>
          <a:r>
            <a:rPr lang="pl-PL" b="1" dirty="0" smtClean="0">
              <a:latin typeface="Gabriola" pitchFamily="82" charset="0"/>
            </a:rPr>
            <a:t>Zadania zrealizowane przez Miasto Jelenia Góra</a:t>
          </a:r>
          <a:endParaRPr lang="pl-PL" b="1" dirty="0">
            <a:latin typeface="Gabriola" pitchFamily="82" charset="0"/>
          </a:endParaRPr>
        </a:p>
      </dgm:t>
    </dgm:pt>
    <dgm:pt modelId="{1CF8F4C7-D688-452C-A162-93D57A1932FF}" type="parTrans" cxnId="{6191491A-8EF9-4A61-A1BE-8EE92968F595}">
      <dgm:prSet/>
      <dgm:spPr/>
      <dgm:t>
        <a:bodyPr/>
        <a:lstStyle/>
        <a:p>
          <a:endParaRPr lang="pl-PL"/>
        </a:p>
      </dgm:t>
    </dgm:pt>
    <dgm:pt modelId="{761A4ADA-E596-48F4-AAF4-0184ED961253}" type="sibTrans" cxnId="{6191491A-8EF9-4A61-A1BE-8EE92968F595}">
      <dgm:prSet/>
      <dgm:spPr/>
      <dgm:t>
        <a:bodyPr/>
        <a:lstStyle/>
        <a:p>
          <a:endParaRPr lang="pl-PL"/>
        </a:p>
      </dgm:t>
    </dgm:pt>
    <dgm:pt modelId="{7F70F1F9-87EA-4EF8-99F8-F1F6B163EF5A}" type="pres">
      <dgm:prSet presAssocID="{2E071569-B0F1-4702-B5A9-4E107D25D966}" presName="Name0" presStyleCnt="0">
        <dgm:presLayoutVars>
          <dgm:dir/>
          <dgm:animLvl val="lvl"/>
          <dgm:resizeHandles val="exact"/>
        </dgm:presLayoutVars>
      </dgm:prSet>
      <dgm:spPr/>
    </dgm:pt>
    <dgm:pt modelId="{28669909-103F-4824-B551-7E6239996F12}" type="pres">
      <dgm:prSet presAssocID="{2E071569-B0F1-4702-B5A9-4E107D25D966}" presName="dummy" presStyleCnt="0"/>
      <dgm:spPr/>
    </dgm:pt>
    <dgm:pt modelId="{C7A3285F-2619-460E-8AC4-2A9D5DE5B96B}" type="pres">
      <dgm:prSet presAssocID="{2E071569-B0F1-4702-B5A9-4E107D25D966}" presName="linH" presStyleCnt="0"/>
      <dgm:spPr/>
    </dgm:pt>
    <dgm:pt modelId="{1CB6DA93-3BE2-4ECA-A077-205B78AADF27}" type="pres">
      <dgm:prSet presAssocID="{2E071569-B0F1-4702-B5A9-4E107D25D966}" presName="padding1" presStyleCnt="0"/>
      <dgm:spPr/>
    </dgm:pt>
    <dgm:pt modelId="{3CA88EEC-108B-4CED-A7A3-CD1206C887FE}" type="pres">
      <dgm:prSet presAssocID="{75ECFE7A-C9ED-4DA9-9E7B-0978B3F19D3C}" presName="linV" presStyleCnt="0"/>
      <dgm:spPr/>
    </dgm:pt>
    <dgm:pt modelId="{721CC0CC-3B71-4425-9170-F2C4B7549781}" type="pres">
      <dgm:prSet presAssocID="{75ECFE7A-C9ED-4DA9-9E7B-0978B3F19D3C}" presName="spVertical1" presStyleCnt="0"/>
      <dgm:spPr/>
    </dgm:pt>
    <dgm:pt modelId="{227A82AA-ECA1-40E4-859B-AF0C6E580932}" type="pres">
      <dgm:prSet presAssocID="{75ECFE7A-C9ED-4DA9-9E7B-0978B3F19D3C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6C36CB1-2BF0-4B11-9A85-8D06303013F0}" type="pres">
      <dgm:prSet presAssocID="{75ECFE7A-C9ED-4DA9-9E7B-0978B3F19D3C}" presName="spVertical2" presStyleCnt="0"/>
      <dgm:spPr/>
    </dgm:pt>
    <dgm:pt modelId="{44C510F7-7ACB-4CFC-82F7-597C090F74D6}" type="pres">
      <dgm:prSet presAssocID="{75ECFE7A-C9ED-4DA9-9E7B-0978B3F19D3C}" presName="spVertical3" presStyleCnt="0"/>
      <dgm:spPr/>
    </dgm:pt>
    <dgm:pt modelId="{7C20C576-C758-45F7-8BBC-53577CFED855}" type="pres">
      <dgm:prSet presAssocID="{2E071569-B0F1-4702-B5A9-4E107D25D966}" presName="padding2" presStyleCnt="0"/>
      <dgm:spPr/>
    </dgm:pt>
    <dgm:pt modelId="{3418BEB5-7CB7-4FB5-82AB-358506DD30DD}" type="pres">
      <dgm:prSet presAssocID="{2E071569-B0F1-4702-B5A9-4E107D25D966}" presName="negArrow" presStyleCnt="0"/>
      <dgm:spPr/>
    </dgm:pt>
    <dgm:pt modelId="{2D49689E-B36E-4EBA-892E-8869FB2D7756}" type="pres">
      <dgm:prSet presAssocID="{2E071569-B0F1-4702-B5A9-4E107D25D966}" presName="backgroundArrow" presStyleLbl="node1" presStyleIdx="0" presStyleCnt="1" custLinFactNeighborX="-3947" custLinFactNeighborY="-28098"/>
      <dgm:spPr/>
    </dgm:pt>
  </dgm:ptLst>
  <dgm:cxnLst>
    <dgm:cxn modelId="{6191491A-8EF9-4A61-A1BE-8EE92968F595}" srcId="{2E071569-B0F1-4702-B5A9-4E107D25D966}" destId="{75ECFE7A-C9ED-4DA9-9E7B-0978B3F19D3C}" srcOrd="0" destOrd="0" parTransId="{1CF8F4C7-D688-452C-A162-93D57A1932FF}" sibTransId="{761A4ADA-E596-48F4-AAF4-0184ED961253}"/>
    <dgm:cxn modelId="{07E4E6FF-2BD4-4435-A435-48F747D3708E}" type="presOf" srcId="{75ECFE7A-C9ED-4DA9-9E7B-0978B3F19D3C}" destId="{227A82AA-ECA1-40E4-859B-AF0C6E580932}" srcOrd="0" destOrd="0" presId="urn:microsoft.com/office/officeart/2005/8/layout/hProcess3"/>
    <dgm:cxn modelId="{86A91C86-ADCD-4718-9832-6A7065AC55E4}" type="presOf" srcId="{2E071569-B0F1-4702-B5A9-4E107D25D966}" destId="{7F70F1F9-87EA-4EF8-99F8-F1F6B163EF5A}" srcOrd="0" destOrd="0" presId="urn:microsoft.com/office/officeart/2005/8/layout/hProcess3"/>
    <dgm:cxn modelId="{6512D570-76D5-4C30-832B-30A8906121AB}" type="presParOf" srcId="{7F70F1F9-87EA-4EF8-99F8-F1F6B163EF5A}" destId="{28669909-103F-4824-B551-7E6239996F12}" srcOrd="0" destOrd="0" presId="urn:microsoft.com/office/officeart/2005/8/layout/hProcess3"/>
    <dgm:cxn modelId="{AFEAC741-3E2E-4787-8272-F03663A88988}" type="presParOf" srcId="{7F70F1F9-87EA-4EF8-99F8-F1F6B163EF5A}" destId="{C7A3285F-2619-460E-8AC4-2A9D5DE5B96B}" srcOrd="1" destOrd="0" presId="urn:microsoft.com/office/officeart/2005/8/layout/hProcess3"/>
    <dgm:cxn modelId="{92D3D05C-ED7E-4FD4-9D2E-528F0C424553}" type="presParOf" srcId="{C7A3285F-2619-460E-8AC4-2A9D5DE5B96B}" destId="{1CB6DA93-3BE2-4ECA-A077-205B78AADF27}" srcOrd="0" destOrd="0" presId="urn:microsoft.com/office/officeart/2005/8/layout/hProcess3"/>
    <dgm:cxn modelId="{B22654D0-2DD9-44DF-8B68-B1DA7887C9B6}" type="presParOf" srcId="{C7A3285F-2619-460E-8AC4-2A9D5DE5B96B}" destId="{3CA88EEC-108B-4CED-A7A3-CD1206C887FE}" srcOrd="1" destOrd="0" presId="urn:microsoft.com/office/officeart/2005/8/layout/hProcess3"/>
    <dgm:cxn modelId="{34A1078F-A066-4630-A9A5-6BE3C1B171AC}" type="presParOf" srcId="{3CA88EEC-108B-4CED-A7A3-CD1206C887FE}" destId="{721CC0CC-3B71-4425-9170-F2C4B7549781}" srcOrd="0" destOrd="0" presId="urn:microsoft.com/office/officeart/2005/8/layout/hProcess3"/>
    <dgm:cxn modelId="{33DE8870-6537-4095-864B-0EA233511C64}" type="presParOf" srcId="{3CA88EEC-108B-4CED-A7A3-CD1206C887FE}" destId="{227A82AA-ECA1-40E4-859B-AF0C6E580932}" srcOrd="1" destOrd="0" presId="urn:microsoft.com/office/officeart/2005/8/layout/hProcess3"/>
    <dgm:cxn modelId="{27245804-5F8E-4F5A-B085-86ED7A8DDB57}" type="presParOf" srcId="{3CA88EEC-108B-4CED-A7A3-CD1206C887FE}" destId="{96C36CB1-2BF0-4B11-9A85-8D06303013F0}" srcOrd="2" destOrd="0" presId="urn:microsoft.com/office/officeart/2005/8/layout/hProcess3"/>
    <dgm:cxn modelId="{2D7F53B6-2C1D-4495-99A3-03C04CE4F805}" type="presParOf" srcId="{3CA88EEC-108B-4CED-A7A3-CD1206C887FE}" destId="{44C510F7-7ACB-4CFC-82F7-597C090F74D6}" srcOrd="3" destOrd="0" presId="urn:microsoft.com/office/officeart/2005/8/layout/hProcess3"/>
    <dgm:cxn modelId="{51CF75E5-C518-4586-A845-680AEB9BE7B8}" type="presParOf" srcId="{C7A3285F-2619-460E-8AC4-2A9D5DE5B96B}" destId="{7C20C576-C758-45F7-8BBC-53577CFED855}" srcOrd="2" destOrd="0" presId="urn:microsoft.com/office/officeart/2005/8/layout/hProcess3"/>
    <dgm:cxn modelId="{27DC8493-5EE7-4363-9430-708AEBD8FD9B}" type="presParOf" srcId="{C7A3285F-2619-460E-8AC4-2A9D5DE5B96B}" destId="{3418BEB5-7CB7-4FB5-82AB-358506DD30DD}" srcOrd="3" destOrd="0" presId="urn:microsoft.com/office/officeart/2005/8/layout/hProcess3"/>
    <dgm:cxn modelId="{E2900F34-914B-4224-AD2A-C39318A7DB04}" type="presParOf" srcId="{C7A3285F-2619-460E-8AC4-2A9D5DE5B96B}" destId="{2D49689E-B36E-4EBA-892E-8869FB2D7756}" srcOrd="4" destOrd="0" presId="urn:microsoft.com/office/officeart/2005/8/layout/hProcess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071569-B0F1-4702-B5A9-4E107D25D966}" type="doc">
      <dgm:prSet loTypeId="urn:microsoft.com/office/officeart/2005/8/layout/hProcess3" loCatId="process" qsTypeId="urn:microsoft.com/office/officeart/2005/8/quickstyle/3d8" qsCatId="3D" csTypeId="urn:microsoft.com/office/officeart/2005/8/colors/accent6_2" csCatId="accent6" phldr="1"/>
      <dgm:spPr/>
    </dgm:pt>
    <dgm:pt modelId="{75ECFE7A-C9ED-4DA9-9E7B-0978B3F19D3C}">
      <dgm:prSet phldrT="[Tekst]"/>
      <dgm:spPr/>
      <dgm:t>
        <a:bodyPr/>
        <a:lstStyle/>
        <a:p>
          <a:r>
            <a:rPr lang="pl-PL" b="1" dirty="0" smtClean="0">
              <a:latin typeface="Gabriola" pitchFamily="82" charset="0"/>
            </a:rPr>
            <a:t>Zadania zrealizowane przez Miasto Jelenia Góra</a:t>
          </a:r>
          <a:endParaRPr lang="pl-PL" b="1" dirty="0">
            <a:latin typeface="Gabriola" pitchFamily="82" charset="0"/>
          </a:endParaRPr>
        </a:p>
      </dgm:t>
    </dgm:pt>
    <dgm:pt modelId="{1CF8F4C7-D688-452C-A162-93D57A1932FF}" type="parTrans" cxnId="{6191491A-8EF9-4A61-A1BE-8EE92968F595}">
      <dgm:prSet/>
      <dgm:spPr/>
      <dgm:t>
        <a:bodyPr/>
        <a:lstStyle/>
        <a:p>
          <a:endParaRPr lang="pl-PL"/>
        </a:p>
      </dgm:t>
    </dgm:pt>
    <dgm:pt modelId="{761A4ADA-E596-48F4-AAF4-0184ED961253}" type="sibTrans" cxnId="{6191491A-8EF9-4A61-A1BE-8EE92968F595}">
      <dgm:prSet/>
      <dgm:spPr/>
      <dgm:t>
        <a:bodyPr/>
        <a:lstStyle/>
        <a:p>
          <a:endParaRPr lang="pl-PL"/>
        </a:p>
      </dgm:t>
    </dgm:pt>
    <dgm:pt modelId="{7F70F1F9-87EA-4EF8-99F8-F1F6B163EF5A}" type="pres">
      <dgm:prSet presAssocID="{2E071569-B0F1-4702-B5A9-4E107D25D966}" presName="Name0" presStyleCnt="0">
        <dgm:presLayoutVars>
          <dgm:dir/>
          <dgm:animLvl val="lvl"/>
          <dgm:resizeHandles val="exact"/>
        </dgm:presLayoutVars>
      </dgm:prSet>
      <dgm:spPr/>
    </dgm:pt>
    <dgm:pt modelId="{28669909-103F-4824-B551-7E6239996F12}" type="pres">
      <dgm:prSet presAssocID="{2E071569-B0F1-4702-B5A9-4E107D25D966}" presName="dummy" presStyleCnt="0"/>
      <dgm:spPr/>
    </dgm:pt>
    <dgm:pt modelId="{C7A3285F-2619-460E-8AC4-2A9D5DE5B96B}" type="pres">
      <dgm:prSet presAssocID="{2E071569-B0F1-4702-B5A9-4E107D25D966}" presName="linH" presStyleCnt="0"/>
      <dgm:spPr/>
    </dgm:pt>
    <dgm:pt modelId="{1CB6DA93-3BE2-4ECA-A077-205B78AADF27}" type="pres">
      <dgm:prSet presAssocID="{2E071569-B0F1-4702-B5A9-4E107D25D966}" presName="padding1" presStyleCnt="0"/>
      <dgm:spPr/>
    </dgm:pt>
    <dgm:pt modelId="{3CA88EEC-108B-4CED-A7A3-CD1206C887FE}" type="pres">
      <dgm:prSet presAssocID="{75ECFE7A-C9ED-4DA9-9E7B-0978B3F19D3C}" presName="linV" presStyleCnt="0"/>
      <dgm:spPr/>
    </dgm:pt>
    <dgm:pt modelId="{721CC0CC-3B71-4425-9170-F2C4B7549781}" type="pres">
      <dgm:prSet presAssocID="{75ECFE7A-C9ED-4DA9-9E7B-0978B3F19D3C}" presName="spVertical1" presStyleCnt="0"/>
      <dgm:spPr/>
    </dgm:pt>
    <dgm:pt modelId="{227A82AA-ECA1-40E4-859B-AF0C6E580932}" type="pres">
      <dgm:prSet presAssocID="{75ECFE7A-C9ED-4DA9-9E7B-0978B3F19D3C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6C36CB1-2BF0-4B11-9A85-8D06303013F0}" type="pres">
      <dgm:prSet presAssocID="{75ECFE7A-C9ED-4DA9-9E7B-0978B3F19D3C}" presName="spVertical2" presStyleCnt="0"/>
      <dgm:spPr/>
    </dgm:pt>
    <dgm:pt modelId="{44C510F7-7ACB-4CFC-82F7-597C090F74D6}" type="pres">
      <dgm:prSet presAssocID="{75ECFE7A-C9ED-4DA9-9E7B-0978B3F19D3C}" presName="spVertical3" presStyleCnt="0"/>
      <dgm:spPr/>
    </dgm:pt>
    <dgm:pt modelId="{7C20C576-C758-45F7-8BBC-53577CFED855}" type="pres">
      <dgm:prSet presAssocID="{2E071569-B0F1-4702-B5A9-4E107D25D966}" presName="padding2" presStyleCnt="0"/>
      <dgm:spPr/>
    </dgm:pt>
    <dgm:pt modelId="{3418BEB5-7CB7-4FB5-82AB-358506DD30DD}" type="pres">
      <dgm:prSet presAssocID="{2E071569-B0F1-4702-B5A9-4E107D25D966}" presName="negArrow" presStyleCnt="0"/>
      <dgm:spPr/>
    </dgm:pt>
    <dgm:pt modelId="{2D49689E-B36E-4EBA-892E-8869FB2D7756}" type="pres">
      <dgm:prSet presAssocID="{2E071569-B0F1-4702-B5A9-4E107D25D966}" presName="backgroundArrow" presStyleLbl="node1" presStyleIdx="0" presStyleCnt="1" custLinFactNeighborX="-3947" custLinFactNeighborY="-28098"/>
      <dgm:spPr/>
    </dgm:pt>
  </dgm:ptLst>
  <dgm:cxnLst>
    <dgm:cxn modelId="{03868067-F558-459E-B100-CA7236344042}" type="presOf" srcId="{2E071569-B0F1-4702-B5A9-4E107D25D966}" destId="{7F70F1F9-87EA-4EF8-99F8-F1F6B163EF5A}" srcOrd="0" destOrd="0" presId="urn:microsoft.com/office/officeart/2005/8/layout/hProcess3"/>
    <dgm:cxn modelId="{6191491A-8EF9-4A61-A1BE-8EE92968F595}" srcId="{2E071569-B0F1-4702-B5A9-4E107D25D966}" destId="{75ECFE7A-C9ED-4DA9-9E7B-0978B3F19D3C}" srcOrd="0" destOrd="0" parTransId="{1CF8F4C7-D688-452C-A162-93D57A1932FF}" sibTransId="{761A4ADA-E596-48F4-AAF4-0184ED961253}"/>
    <dgm:cxn modelId="{35FD0687-11A7-44C0-B695-911A185DA555}" type="presOf" srcId="{75ECFE7A-C9ED-4DA9-9E7B-0978B3F19D3C}" destId="{227A82AA-ECA1-40E4-859B-AF0C6E580932}" srcOrd="0" destOrd="0" presId="urn:microsoft.com/office/officeart/2005/8/layout/hProcess3"/>
    <dgm:cxn modelId="{F9B85944-1107-4D32-9A33-CFB200D57172}" type="presParOf" srcId="{7F70F1F9-87EA-4EF8-99F8-F1F6B163EF5A}" destId="{28669909-103F-4824-B551-7E6239996F12}" srcOrd="0" destOrd="0" presId="urn:microsoft.com/office/officeart/2005/8/layout/hProcess3"/>
    <dgm:cxn modelId="{76FD20CD-0D0E-48CD-9897-BAF77D531D1B}" type="presParOf" srcId="{7F70F1F9-87EA-4EF8-99F8-F1F6B163EF5A}" destId="{C7A3285F-2619-460E-8AC4-2A9D5DE5B96B}" srcOrd="1" destOrd="0" presId="urn:microsoft.com/office/officeart/2005/8/layout/hProcess3"/>
    <dgm:cxn modelId="{932ABDF2-8104-4ABB-810B-C7492A5319F2}" type="presParOf" srcId="{C7A3285F-2619-460E-8AC4-2A9D5DE5B96B}" destId="{1CB6DA93-3BE2-4ECA-A077-205B78AADF27}" srcOrd="0" destOrd="0" presId="urn:microsoft.com/office/officeart/2005/8/layout/hProcess3"/>
    <dgm:cxn modelId="{131888B5-3685-482A-A9BE-E458EB0C8255}" type="presParOf" srcId="{C7A3285F-2619-460E-8AC4-2A9D5DE5B96B}" destId="{3CA88EEC-108B-4CED-A7A3-CD1206C887FE}" srcOrd="1" destOrd="0" presId="urn:microsoft.com/office/officeart/2005/8/layout/hProcess3"/>
    <dgm:cxn modelId="{8F89FFB0-ACAD-4329-A95E-804F839C6833}" type="presParOf" srcId="{3CA88EEC-108B-4CED-A7A3-CD1206C887FE}" destId="{721CC0CC-3B71-4425-9170-F2C4B7549781}" srcOrd="0" destOrd="0" presId="urn:microsoft.com/office/officeart/2005/8/layout/hProcess3"/>
    <dgm:cxn modelId="{1F152D7F-1303-4F6E-A772-EB0DB98558D7}" type="presParOf" srcId="{3CA88EEC-108B-4CED-A7A3-CD1206C887FE}" destId="{227A82AA-ECA1-40E4-859B-AF0C6E580932}" srcOrd="1" destOrd="0" presId="urn:microsoft.com/office/officeart/2005/8/layout/hProcess3"/>
    <dgm:cxn modelId="{71581B3D-E64A-4C18-B4E6-6E30735746F6}" type="presParOf" srcId="{3CA88EEC-108B-4CED-A7A3-CD1206C887FE}" destId="{96C36CB1-2BF0-4B11-9A85-8D06303013F0}" srcOrd="2" destOrd="0" presId="urn:microsoft.com/office/officeart/2005/8/layout/hProcess3"/>
    <dgm:cxn modelId="{A6732986-AD80-4A0B-9376-DD4B8FBAC1A9}" type="presParOf" srcId="{3CA88EEC-108B-4CED-A7A3-CD1206C887FE}" destId="{44C510F7-7ACB-4CFC-82F7-597C090F74D6}" srcOrd="3" destOrd="0" presId="urn:microsoft.com/office/officeart/2005/8/layout/hProcess3"/>
    <dgm:cxn modelId="{7DABA354-6AE1-47F8-ADC3-F3A154D7C751}" type="presParOf" srcId="{C7A3285F-2619-460E-8AC4-2A9D5DE5B96B}" destId="{7C20C576-C758-45F7-8BBC-53577CFED855}" srcOrd="2" destOrd="0" presId="urn:microsoft.com/office/officeart/2005/8/layout/hProcess3"/>
    <dgm:cxn modelId="{0D6C4B7C-72D5-4FDE-9C00-C99DFD70DE55}" type="presParOf" srcId="{C7A3285F-2619-460E-8AC4-2A9D5DE5B96B}" destId="{3418BEB5-7CB7-4FB5-82AB-358506DD30DD}" srcOrd="3" destOrd="0" presId="urn:microsoft.com/office/officeart/2005/8/layout/hProcess3"/>
    <dgm:cxn modelId="{F0F7CC56-BBC3-4510-83C4-91F15E1587AB}" type="presParOf" srcId="{C7A3285F-2619-460E-8AC4-2A9D5DE5B96B}" destId="{2D49689E-B36E-4EBA-892E-8869FB2D7756}" srcOrd="4" destOrd="0" presId="urn:microsoft.com/office/officeart/2005/8/layout/hProcess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071569-B0F1-4702-B5A9-4E107D25D966}" type="doc">
      <dgm:prSet loTypeId="urn:microsoft.com/office/officeart/2005/8/layout/hProcess3" loCatId="process" qsTypeId="urn:microsoft.com/office/officeart/2005/8/quickstyle/3d8" qsCatId="3D" csTypeId="urn:microsoft.com/office/officeart/2005/8/colors/accent6_2" csCatId="accent6" phldr="1"/>
      <dgm:spPr/>
    </dgm:pt>
    <dgm:pt modelId="{75ECFE7A-C9ED-4DA9-9E7B-0978B3F19D3C}">
      <dgm:prSet phldrT="[Tekst]"/>
      <dgm:spPr/>
      <dgm:t>
        <a:bodyPr/>
        <a:lstStyle/>
        <a:p>
          <a:r>
            <a:rPr lang="pl-PL" b="1" dirty="0" smtClean="0">
              <a:latin typeface="Gabriola" pitchFamily="82" charset="0"/>
            </a:rPr>
            <a:t>Zadania zrealizowane przez Miasto Jelenia Góra</a:t>
          </a:r>
          <a:endParaRPr lang="pl-PL" b="1" dirty="0">
            <a:latin typeface="Gabriola" pitchFamily="82" charset="0"/>
          </a:endParaRPr>
        </a:p>
      </dgm:t>
    </dgm:pt>
    <dgm:pt modelId="{1CF8F4C7-D688-452C-A162-93D57A1932FF}" type="parTrans" cxnId="{6191491A-8EF9-4A61-A1BE-8EE92968F595}">
      <dgm:prSet/>
      <dgm:spPr/>
      <dgm:t>
        <a:bodyPr/>
        <a:lstStyle/>
        <a:p>
          <a:endParaRPr lang="pl-PL"/>
        </a:p>
      </dgm:t>
    </dgm:pt>
    <dgm:pt modelId="{761A4ADA-E596-48F4-AAF4-0184ED961253}" type="sibTrans" cxnId="{6191491A-8EF9-4A61-A1BE-8EE92968F595}">
      <dgm:prSet/>
      <dgm:spPr/>
      <dgm:t>
        <a:bodyPr/>
        <a:lstStyle/>
        <a:p>
          <a:endParaRPr lang="pl-PL"/>
        </a:p>
      </dgm:t>
    </dgm:pt>
    <dgm:pt modelId="{7F70F1F9-87EA-4EF8-99F8-F1F6B163EF5A}" type="pres">
      <dgm:prSet presAssocID="{2E071569-B0F1-4702-B5A9-4E107D25D966}" presName="Name0" presStyleCnt="0">
        <dgm:presLayoutVars>
          <dgm:dir/>
          <dgm:animLvl val="lvl"/>
          <dgm:resizeHandles val="exact"/>
        </dgm:presLayoutVars>
      </dgm:prSet>
      <dgm:spPr/>
    </dgm:pt>
    <dgm:pt modelId="{28669909-103F-4824-B551-7E6239996F12}" type="pres">
      <dgm:prSet presAssocID="{2E071569-B0F1-4702-B5A9-4E107D25D966}" presName="dummy" presStyleCnt="0"/>
      <dgm:spPr/>
    </dgm:pt>
    <dgm:pt modelId="{C7A3285F-2619-460E-8AC4-2A9D5DE5B96B}" type="pres">
      <dgm:prSet presAssocID="{2E071569-B0F1-4702-B5A9-4E107D25D966}" presName="linH" presStyleCnt="0"/>
      <dgm:spPr/>
    </dgm:pt>
    <dgm:pt modelId="{1CB6DA93-3BE2-4ECA-A077-205B78AADF27}" type="pres">
      <dgm:prSet presAssocID="{2E071569-B0F1-4702-B5A9-4E107D25D966}" presName="padding1" presStyleCnt="0"/>
      <dgm:spPr/>
    </dgm:pt>
    <dgm:pt modelId="{3CA88EEC-108B-4CED-A7A3-CD1206C887FE}" type="pres">
      <dgm:prSet presAssocID="{75ECFE7A-C9ED-4DA9-9E7B-0978B3F19D3C}" presName="linV" presStyleCnt="0"/>
      <dgm:spPr/>
    </dgm:pt>
    <dgm:pt modelId="{721CC0CC-3B71-4425-9170-F2C4B7549781}" type="pres">
      <dgm:prSet presAssocID="{75ECFE7A-C9ED-4DA9-9E7B-0978B3F19D3C}" presName="spVertical1" presStyleCnt="0"/>
      <dgm:spPr/>
    </dgm:pt>
    <dgm:pt modelId="{227A82AA-ECA1-40E4-859B-AF0C6E580932}" type="pres">
      <dgm:prSet presAssocID="{75ECFE7A-C9ED-4DA9-9E7B-0978B3F19D3C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6C36CB1-2BF0-4B11-9A85-8D06303013F0}" type="pres">
      <dgm:prSet presAssocID="{75ECFE7A-C9ED-4DA9-9E7B-0978B3F19D3C}" presName="spVertical2" presStyleCnt="0"/>
      <dgm:spPr/>
    </dgm:pt>
    <dgm:pt modelId="{44C510F7-7ACB-4CFC-82F7-597C090F74D6}" type="pres">
      <dgm:prSet presAssocID="{75ECFE7A-C9ED-4DA9-9E7B-0978B3F19D3C}" presName="spVertical3" presStyleCnt="0"/>
      <dgm:spPr/>
    </dgm:pt>
    <dgm:pt modelId="{7C20C576-C758-45F7-8BBC-53577CFED855}" type="pres">
      <dgm:prSet presAssocID="{2E071569-B0F1-4702-B5A9-4E107D25D966}" presName="padding2" presStyleCnt="0"/>
      <dgm:spPr/>
    </dgm:pt>
    <dgm:pt modelId="{3418BEB5-7CB7-4FB5-82AB-358506DD30DD}" type="pres">
      <dgm:prSet presAssocID="{2E071569-B0F1-4702-B5A9-4E107D25D966}" presName="negArrow" presStyleCnt="0"/>
      <dgm:spPr/>
    </dgm:pt>
    <dgm:pt modelId="{2D49689E-B36E-4EBA-892E-8869FB2D7756}" type="pres">
      <dgm:prSet presAssocID="{2E071569-B0F1-4702-B5A9-4E107D25D966}" presName="backgroundArrow" presStyleLbl="node1" presStyleIdx="0" presStyleCnt="1" custLinFactNeighborX="-3947" custLinFactNeighborY="-28098"/>
      <dgm:spPr/>
    </dgm:pt>
  </dgm:ptLst>
  <dgm:cxnLst>
    <dgm:cxn modelId="{6191491A-8EF9-4A61-A1BE-8EE92968F595}" srcId="{2E071569-B0F1-4702-B5A9-4E107D25D966}" destId="{75ECFE7A-C9ED-4DA9-9E7B-0978B3F19D3C}" srcOrd="0" destOrd="0" parTransId="{1CF8F4C7-D688-452C-A162-93D57A1932FF}" sibTransId="{761A4ADA-E596-48F4-AAF4-0184ED961253}"/>
    <dgm:cxn modelId="{F8C47BE0-69AF-4C36-9107-D7CA13D04DE1}" type="presOf" srcId="{75ECFE7A-C9ED-4DA9-9E7B-0978B3F19D3C}" destId="{227A82AA-ECA1-40E4-859B-AF0C6E580932}" srcOrd="0" destOrd="0" presId="urn:microsoft.com/office/officeart/2005/8/layout/hProcess3"/>
    <dgm:cxn modelId="{592F7455-F347-49CE-95E2-209CA6F0ADC6}" type="presOf" srcId="{2E071569-B0F1-4702-B5A9-4E107D25D966}" destId="{7F70F1F9-87EA-4EF8-99F8-F1F6B163EF5A}" srcOrd="0" destOrd="0" presId="urn:microsoft.com/office/officeart/2005/8/layout/hProcess3"/>
    <dgm:cxn modelId="{6D63744B-0B04-40AC-A2DB-88D43F059235}" type="presParOf" srcId="{7F70F1F9-87EA-4EF8-99F8-F1F6B163EF5A}" destId="{28669909-103F-4824-B551-7E6239996F12}" srcOrd="0" destOrd="0" presId="urn:microsoft.com/office/officeart/2005/8/layout/hProcess3"/>
    <dgm:cxn modelId="{B8E16FC0-C060-4936-8293-044AD1D934DE}" type="presParOf" srcId="{7F70F1F9-87EA-4EF8-99F8-F1F6B163EF5A}" destId="{C7A3285F-2619-460E-8AC4-2A9D5DE5B96B}" srcOrd="1" destOrd="0" presId="urn:microsoft.com/office/officeart/2005/8/layout/hProcess3"/>
    <dgm:cxn modelId="{BB83741D-0201-45D8-97AA-D8AB60A9C94A}" type="presParOf" srcId="{C7A3285F-2619-460E-8AC4-2A9D5DE5B96B}" destId="{1CB6DA93-3BE2-4ECA-A077-205B78AADF27}" srcOrd="0" destOrd="0" presId="urn:microsoft.com/office/officeart/2005/8/layout/hProcess3"/>
    <dgm:cxn modelId="{660E2B0B-A08E-4265-A447-C7F2F9B3FE0A}" type="presParOf" srcId="{C7A3285F-2619-460E-8AC4-2A9D5DE5B96B}" destId="{3CA88EEC-108B-4CED-A7A3-CD1206C887FE}" srcOrd="1" destOrd="0" presId="urn:microsoft.com/office/officeart/2005/8/layout/hProcess3"/>
    <dgm:cxn modelId="{014BC8D7-A792-4D39-A4CD-06F87F4F4EEB}" type="presParOf" srcId="{3CA88EEC-108B-4CED-A7A3-CD1206C887FE}" destId="{721CC0CC-3B71-4425-9170-F2C4B7549781}" srcOrd="0" destOrd="0" presId="urn:microsoft.com/office/officeart/2005/8/layout/hProcess3"/>
    <dgm:cxn modelId="{50B64153-DE19-4C4B-9E71-4D91EC17276C}" type="presParOf" srcId="{3CA88EEC-108B-4CED-A7A3-CD1206C887FE}" destId="{227A82AA-ECA1-40E4-859B-AF0C6E580932}" srcOrd="1" destOrd="0" presId="urn:microsoft.com/office/officeart/2005/8/layout/hProcess3"/>
    <dgm:cxn modelId="{E22F821C-6064-454B-8CD6-8F4D26B40116}" type="presParOf" srcId="{3CA88EEC-108B-4CED-A7A3-CD1206C887FE}" destId="{96C36CB1-2BF0-4B11-9A85-8D06303013F0}" srcOrd="2" destOrd="0" presId="urn:microsoft.com/office/officeart/2005/8/layout/hProcess3"/>
    <dgm:cxn modelId="{72EFED77-84AE-4236-BAF8-D81C8E1B03B9}" type="presParOf" srcId="{3CA88EEC-108B-4CED-A7A3-CD1206C887FE}" destId="{44C510F7-7ACB-4CFC-82F7-597C090F74D6}" srcOrd="3" destOrd="0" presId="urn:microsoft.com/office/officeart/2005/8/layout/hProcess3"/>
    <dgm:cxn modelId="{00B62F7E-5139-480E-961A-8215FF6AD1EE}" type="presParOf" srcId="{C7A3285F-2619-460E-8AC4-2A9D5DE5B96B}" destId="{7C20C576-C758-45F7-8BBC-53577CFED855}" srcOrd="2" destOrd="0" presId="urn:microsoft.com/office/officeart/2005/8/layout/hProcess3"/>
    <dgm:cxn modelId="{0D5ADDEF-E04D-4728-AD98-36B832C86ACA}" type="presParOf" srcId="{C7A3285F-2619-460E-8AC4-2A9D5DE5B96B}" destId="{3418BEB5-7CB7-4FB5-82AB-358506DD30DD}" srcOrd="3" destOrd="0" presId="urn:microsoft.com/office/officeart/2005/8/layout/hProcess3"/>
    <dgm:cxn modelId="{C02A3309-5E1F-493D-AF78-F1FFEEC9D48F}" type="presParOf" srcId="{C7A3285F-2619-460E-8AC4-2A9D5DE5B96B}" destId="{2D49689E-B36E-4EBA-892E-8869FB2D7756}" srcOrd="4" destOrd="0" presId="urn:microsoft.com/office/officeart/2005/8/layout/hProcess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071569-B0F1-4702-B5A9-4E107D25D966}" type="doc">
      <dgm:prSet loTypeId="urn:microsoft.com/office/officeart/2005/8/layout/hProcess3" loCatId="process" qsTypeId="urn:microsoft.com/office/officeart/2005/8/quickstyle/3d8" qsCatId="3D" csTypeId="urn:microsoft.com/office/officeart/2005/8/colors/accent6_2" csCatId="accent6" phldr="1"/>
      <dgm:spPr/>
    </dgm:pt>
    <dgm:pt modelId="{75ECFE7A-C9ED-4DA9-9E7B-0978B3F19D3C}">
      <dgm:prSet phldrT="[Tekst]"/>
      <dgm:spPr/>
      <dgm:t>
        <a:bodyPr/>
        <a:lstStyle/>
        <a:p>
          <a:r>
            <a:rPr lang="pl-PL" b="1" dirty="0" smtClean="0">
              <a:latin typeface="Gabriola" pitchFamily="82" charset="0"/>
            </a:rPr>
            <a:t>Zadania zrealizowane przez Miasto Jelenia Góra</a:t>
          </a:r>
          <a:endParaRPr lang="pl-PL" b="1" dirty="0">
            <a:latin typeface="Gabriola" pitchFamily="82" charset="0"/>
          </a:endParaRPr>
        </a:p>
      </dgm:t>
    </dgm:pt>
    <dgm:pt modelId="{1CF8F4C7-D688-452C-A162-93D57A1932FF}" type="parTrans" cxnId="{6191491A-8EF9-4A61-A1BE-8EE92968F595}">
      <dgm:prSet/>
      <dgm:spPr/>
      <dgm:t>
        <a:bodyPr/>
        <a:lstStyle/>
        <a:p>
          <a:endParaRPr lang="pl-PL"/>
        </a:p>
      </dgm:t>
    </dgm:pt>
    <dgm:pt modelId="{761A4ADA-E596-48F4-AAF4-0184ED961253}" type="sibTrans" cxnId="{6191491A-8EF9-4A61-A1BE-8EE92968F595}">
      <dgm:prSet/>
      <dgm:spPr/>
      <dgm:t>
        <a:bodyPr/>
        <a:lstStyle/>
        <a:p>
          <a:endParaRPr lang="pl-PL"/>
        </a:p>
      </dgm:t>
    </dgm:pt>
    <dgm:pt modelId="{7F70F1F9-87EA-4EF8-99F8-F1F6B163EF5A}" type="pres">
      <dgm:prSet presAssocID="{2E071569-B0F1-4702-B5A9-4E107D25D966}" presName="Name0" presStyleCnt="0">
        <dgm:presLayoutVars>
          <dgm:dir/>
          <dgm:animLvl val="lvl"/>
          <dgm:resizeHandles val="exact"/>
        </dgm:presLayoutVars>
      </dgm:prSet>
      <dgm:spPr/>
    </dgm:pt>
    <dgm:pt modelId="{28669909-103F-4824-B551-7E6239996F12}" type="pres">
      <dgm:prSet presAssocID="{2E071569-B0F1-4702-B5A9-4E107D25D966}" presName="dummy" presStyleCnt="0"/>
      <dgm:spPr/>
    </dgm:pt>
    <dgm:pt modelId="{C7A3285F-2619-460E-8AC4-2A9D5DE5B96B}" type="pres">
      <dgm:prSet presAssocID="{2E071569-B0F1-4702-B5A9-4E107D25D966}" presName="linH" presStyleCnt="0"/>
      <dgm:spPr/>
    </dgm:pt>
    <dgm:pt modelId="{1CB6DA93-3BE2-4ECA-A077-205B78AADF27}" type="pres">
      <dgm:prSet presAssocID="{2E071569-B0F1-4702-B5A9-4E107D25D966}" presName="padding1" presStyleCnt="0"/>
      <dgm:spPr/>
    </dgm:pt>
    <dgm:pt modelId="{3CA88EEC-108B-4CED-A7A3-CD1206C887FE}" type="pres">
      <dgm:prSet presAssocID="{75ECFE7A-C9ED-4DA9-9E7B-0978B3F19D3C}" presName="linV" presStyleCnt="0"/>
      <dgm:spPr/>
    </dgm:pt>
    <dgm:pt modelId="{721CC0CC-3B71-4425-9170-F2C4B7549781}" type="pres">
      <dgm:prSet presAssocID="{75ECFE7A-C9ED-4DA9-9E7B-0978B3F19D3C}" presName="spVertical1" presStyleCnt="0"/>
      <dgm:spPr/>
    </dgm:pt>
    <dgm:pt modelId="{227A82AA-ECA1-40E4-859B-AF0C6E580932}" type="pres">
      <dgm:prSet presAssocID="{75ECFE7A-C9ED-4DA9-9E7B-0978B3F19D3C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6C36CB1-2BF0-4B11-9A85-8D06303013F0}" type="pres">
      <dgm:prSet presAssocID="{75ECFE7A-C9ED-4DA9-9E7B-0978B3F19D3C}" presName="spVertical2" presStyleCnt="0"/>
      <dgm:spPr/>
    </dgm:pt>
    <dgm:pt modelId="{44C510F7-7ACB-4CFC-82F7-597C090F74D6}" type="pres">
      <dgm:prSet presAssocID="{75ECFE7A-C9ED-4DA9-9E7B-0978B3F19D3C}" presName="spVertical3" presStyleCnt="0"/>
      <dgm:spPr/>
    </dgm:pt>
    <dgm:pt modelId="{7C20C576-C758-45F7-8BBC-53577CFED855}" type="pres">
      <dgm:prSet presAssocID="{2E071569-B0F1-4702-B5A9-4E107D25D966}" presName="padding2" presStyleCnt="0"/>
      <dgm:spPr/>
    </dgm:pt>
    <dgm:pt modelId="{3418BEB5-7CB7-4FB5-82AB-358506DD30DD}" type="pres">
      <dgm:prSet presAssocID="{2E071569-B0F1-4702-B5A9-4E107D25D966}" presName="negArrow" presStyleCnt="0"/>
      <dgm:spPr/>
    </dgm:pt>
    <dgm:pt modelId="{2D49689E-B36E-4EBA-892E-8869FB2D7756}" type="pres">
      <dgm:prSet presAssocID="{2E071569-B0F1-4702-B5A9-4E107D25D966}" presName="backgroundArrow" presStyleLbl="node1" presStyleIdx="0" presStyleCnt="1" custLinFactNeighborX="-3947" custLinFactNeighborY="-28098"/>
      <dgm:spPr/>
    </dgm:pt>
  </dgm:ptLst>
  <dgm:cxnLst>
    <dgm:cxn modelId="{FE18A110-2057-4FB2-B7EA-85F7FAC8F7D4}" type="presOf" srcId="{2E071569-B0F1-4702-B5A9-4E107D25D966}" destId="{7F70F1F9-87EA-4EF8-99F8-F1F6B163EF5A}" srcOrd="0" destOrd="0" presId="urn:microsoft.com/office/officeart/2005/8/layout/hProcess3"/>
    <dgm:cxn modelId="{6191491A-8EF9-4A61-A1BE-8EE92968F595}" srcId="{2E071569-B0F1-4702-B5A9-4E107D25D966}" destId="{75ECFE7A-C9ED-4DA9-9E7B-0978B3F19D3C}" srcOrd="0" destOrd="0" parTransId="{1CF8F4C7-D688-452C-A162-93D57A1932FF}" sibTransId="{761A4ADA-E596-48F4-AAF4-0184ED961253}"/>
    <dgm:cxn modelId="{0C9B92C5-B6B9-4FE2-91A1-908593E816F6}" type="presOf" srcId="{75ECFE7A-C9ED-4DA9-9E7B-0978B3F19D3C}" destId="{227A82AA-ECA1-40E4-859B-AF0C6E580932}" srcOrd="0" destOrd="0" presId="urn:microsoft.com/office/officeart/2005/8/layout/hProcess3"/>
    <dgm:cxn modelId="{2711D093-D011-402C-A2BB-6B305D483126}" type="presParOf" srcId="{7F70F1F9-87EA-4EF8-99F8-F1F6B163EF5A}" destId="{28669909-103F-4824-B551-7E6239996F12}" srcOrd="0" destOrd="0" presId="urn:microsoft.com/office/officeart/2005/8/layout/hProcess3"/>
    <dgm:cxn modelId="{AD2CBE7E-5FBD-4460-A472-11DE62119233}" type="presParOf" srcId="{7F70F1F9-87EA-4EF8-99F8-F1F6B163EF5A}" destId="{C7A3285F-2619-460E-8AC4-2A9D5DE5B96B}" srcOrd="1" destOrd="0" presId="urn:microsoft.com/office/officeart/2005/8/layout/hProcess3"/>
    <dgm:cxn modelId="{9654CC54-E26F-420B-8AE4-167D332A523B}" type="presParOf" srcId="{C7A3285F-2619-460E-8AC4-2A9D5DE5B96B}" destId="{1CB6DA93-3BE2-4ECA-A077-205B78AADF27}" srcOrd="0" destOrd="0" presId="urn:microsoft.com/office/officeart/2005/8/layout/hProcess3"/>
    <dgm:cxn modelId="{882B59E9-AE67-4AF7-8EC1-116231F11B2A}" type="presParOf" srcId="{C7A3285F-2619-460E-8AC4-2A9D5DE5B96B}" destId="{3CA88EEC-108B-4CED-A7A3-CD1206C887FE}" srcOrd="1" destOrd="0" presId="urn:microsoft.com/office/officeart/2005/8/layout/hProcess3"/>
    <dgm:cxn modelId="{7468FDC9-B24B-46E2-BC3E-83021A33F223}" type="presParOf" srcId="{3CA88EEC-108B-4CED-A7A3-CD1206C887FE}" destId="{721CC0CC-3B71-4425-9170-F2C4B7549781}" srcOrd="0" destOrd="0" presId="urn:microsoft.com/office/officeart/2005/8/layout/hProcess3"/>
    <dgm:cxn modelId="{6239CD9A-C5C8-4F85-8408-12AF9AF2C058}" type="presParOf" srcId="{3CA88EEC-108B-4CED-A7A3-CD1206C887FE}" destId="{227A82AA-ECA1-40E4-859B-AF0C6E580932}" srcOrd="1" destOrd="0" presId="urn:microsoft.com/office/officeart/2005/8/layout/hProcess3"/>
    <dgm:cxn modelId="{B76AEB81-3A1A-4ADA-9CAD-2A0F9D372FB9}" type="presParOf" srcId="{3CA88EEC-108B-4CED-A7A3-CD1206C887FE}" destId="{96C36CB1-2BF0-4B11-9A85-8D06303013F0}" srcOrd="2" destOrd="0" presId="urn:microsoft.com/office/officeart/2005/8/layout/hProcess3"/>
    <dgm:cxn modelId="{D6B1C1CC-A2F1-4FF6-AF80-7226C02DFDCF}" type="presParOf" srcId="{3CA88EEC-108B-4CED-A7A3-CD1206C887FE}" destId="{44C510F7-7ACB-4CFC-82F7-597C090F74D6}" srcOrd="3" destOrd="0" presId="urn:microsoft.com/office/officeart/2005/8/layout/hProcess3"/>
    <dgm:cxn modelId="{25D09A9F-D4D8-4BEE-87CF-D1CAA1F3C3A9}" type="presParOf" srcId="{C7A3285F-2619-460E-8AC4-2A9D5DE5B96B}" destId="{7C20C576-C758-45F7-8BBC-53577CFED855}" srcOrd="2" destOrd="0" presId="urn:microsoft.com/office/officeart/2005/8/layout/hProcess3"/>
    <dgm:cxn modelId="{089DDE05-C53D-4862-862F-EEFB2CCDB4B0}" type="presParOf" srcId="{C7A3285F-2619-460E-8AC4-2A9D5DE5B96B}" destId="{3418BEB5-7CB7-4FB5-82AB-358506DD30DD}" srcOrd="3" destOrd="0" presId="urn:microsoft.com/office/officeart/2005/8/layout/hProcess3"/>
    <dgm:cxn modelId="{72D502D0-BBBE-477C-A789-E41F564048C0}" type="presParOf" srcId="{C7A3285F-2619-460E-8AC4-2A9D5DE5B96B}" destId="{2D49689E-B36E-4EBA-892E-8869FB2D7756}" srcOrd="4" destOrd="0" presId="urn:microsoft.com/office/officeart/2005/8/layout/hProcess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071569-B0F1-4702-B5A9-4E107D25D966}" type="doc">
      <dgm:prSet loTypeId="urn:microsoft.com/office/officeart/2005/8/layout/hProcess3" loCatId="process" qsTypeId="urn:microsoft.com/office/officeart/2005/8/quickstyle/3d8" qsCatId="3D" csTypeId="urn:microsoft.com/office/officeart/2005/8/colors/accent6_2" csCatId="accent6" phldr="1"/>
      <dgm:spPr/>
    </dgm:pt>
    <dgm:pt modelId="{75ECFE7A-C9ED-4DA9-9E7B-0978B3F19D3C}">
      <dgm:prSet phldrT="[Tekst]"/>
      <dgm:spPr/>
      <dgm:t>
        <a:bodyPr/>
        <a:lstStyle/>
        <a:p>
          <a:r>
            <a:rPr lang="pl-PL" b="1" dirty="0" smtClean="0">
              <a:latin typeface="Gabriola" pitchFamily="82" charset="0"/>
            </a:rPr>
            <a:t>Zadania zrealizowane przez Miasto Jelenia Góra</a:t>
          </a:r>
          <a:endParaRPr lang="pl-PL" b="1" dirty="0">
            <a:latin typeface="Gabriola" pitchFamily="82" charset="0"/>
          </a:endParaRPr>
        </a:p>
      </dgm:t>
    </dgm:pt>
    <dgm:pt modelId="{1CF8F4C7-D688-452C-A162-93D57A1932FF}" type="parTrans" cxnId="{6191491A-8EF9-4A61-A1BE-8EE92968F595}">
      <dgm:prSet/>
      <dgm:spPr/>
      <dgm:t>
        <a:bodyPr/>
        <a:lstStyle/>
        <a:p>
          <a:endParaRPr lang="pl-PL"/>
        </a:p>
      </dgm:t>
    </dgm:pt>
    <dgm:pt modelId="{761A4ADA-E596-48F4-AAF4-0184ED961253}" type="sibTrans" cxnId="{6191491A-8EF9-4A61-A1BE-8EE92968F595}">
      <dgm:prSet/>
      <dgm:spPr/>
      <dgm:t>
        <a:bodyPr/>
        <a:lstStyle/>
        <a:p>
          <a:endParaRPr lang="pl-PL"/>
        </a:p>
      </dgm:t>
    </dgm:pt>
    <dgm:pt modelId="{7F70F1F9-87EA-4EF8-99F8-F1F6B163EF5A}" type="pres">
      <dgm:prSet presAssocID="{2E071569-B0F1-4702-B5A9-4E107D25D966}" presName="Name0" presStyleCnt="0">
        <dgm:presLayoutVars>
          <dgm:dir/>
          <dgm:animLvl val="lvl"/>
          <dgm:resizeHandles val="exact"/>
        </dgm:presLayoutVars>
      </dgm:prSet>
      <dgm:spPr/>
    </dgm:pt>
    <dgm:pt modelId="{28669909-103F-4824-B551-7E6239996F12}" type="pres">
      <dgm:prSet presAssocID="{2E071569-B0F1-4702-B5A9-4E107D25D966}" presName="dummy" presStyleCnt="0"/>
      <dgm:spPr/>
    </dgm:pt>
    <dgm:pt modelId="{C7A3285F-2619-460E-8AC4-2A9D5DE5B96B}" type="pres">
      <dgm:prSet presAssocID="{2E071569-B0F1-4702-B5A9-4E107D25D966}" presName="linH" presStyleCnt="0"/>
      <dgm:spPr/>
    </dgm:pt>
    <dgm:pt modelId="{1CB6DA93-3BE2-4ECA-A077-205B78AADF27}" type="pres">
      <dgm:prSet presAssocID="{2E071569-B0F1-4702-B5A9-4E107D25D966}" presName="padding1" presStyleCnt="0"/>
      <dgm:spPr/>
    </dgm:pt>
    <dgm:pt modelId="{3CA88EEC-108B-4CED-A7A3-CD1206C887FE}" type="pres">
      <dgm:prSet presAssocID="{75ECFE7A-C9ED-4DA9-9E7B-0978B3F19D3C}" presName="linV" presStyleCnt="0"/>
      <dgm:spPr/>
    </dgm:pt>
    <dgm:pt modelId="{721CC0CC-3B71-4425-9170-F2C4B7549781}" type="pres">
      <dgm:prSet presAssocID="{75ECFE7A-C9ED-4DA9-9E7B-0978B3F19D3C}" presName="spVertical1" presStyleCnt="0"/>
      <dgm:spPr/>
    </dgm:pt>
    <dgm:pt modelId="{227A82AA-ECA1-40E4-859B-AF0C6E580932}" type="pres">
      <dgm:prSet presAssocID="{75ECFE7A-C9ED-4DA9-9E7B-0978B3F19D3C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6C36CB1-2BF0-4B11-9A85-8D06303013F0}" type="pres">
      <dgm:prSet presAssocID="{75ECFE7A-C9ED-4DA9-9E7B-0978B3F19D3C}" presName="spVertical2" presStyleCnt="0"/>
      <dgm:spPr/>
    </dgm:pt>
    <dgm:pt modelId="{44C510F7-7ACB-4CFC-82F7-597C090F74D6}" type="pres">
      <dgm:prSet presAssocID="{75ECFE7A-C9ED-4DA9-9E7B-0978B3F19D3C}" presName="spVertical3" presStyleCnt="0"/>
      <dgm:spPr/>
    </dgm:pt>
    <dgm:pt modelId="{7C20C576-C758-45F7-8BBC-53577CFED855}" type="pres">
      <dgm:prSet presAssocID="{2E071569-B0F1-4702-B5A9-4E107D25D966}" presName="padding2" presStyleCnt="0"/>
      <dgm:spPr/>
    </dgm:pt>
    <dgm:pt modelId="{3418BEB5-7CB7-4FB5-82AB-358506DD30DD}" type="pres">
      <dgm:prSet presAssocID="{2E071569-B0F1-4702-B5A9-4E107D25D966}" presName="negArrow" presStyleCnt="0"/>
      <dgm:spPr/>
    </dgm:pt>
    <dgm:pt modelId="{2D49689E-B36E-4EBA-892E-8869FB2D7756}" type="pres">
      <dgm:prSet presAssocID="{2E071569-B0F1-4702-B5A9-4E107D25D966}" presName="backgroundArrow" presStyleLbl="node1" presStyleIdx="0" presStyleCnt="1" custLinFactNeighborX="-3947" custLinFactNeighborY="-28098"/>
      <dgm:spPr/>
    </dgm:pt>
  </dgm:ptLst>
  <dgm:cxnLst>
    <dgm:cxn modelId="{6191491A-8EF9-4A61-A1BE-8EE92968F595}" srcId="{2E071569-B0F1-4702-B5A9-4E107D25D966}" destId="{75ECFE7A-C9ED-4DA9-9E7B-0978B3F19D3C}" srcOrd="0" destOrd="0" parTransId="{1CF8F4C7-D688-452C-A162-93D57A1932FF}" sibTransId="{761A4ADA-E596-48F4-AAF4-0184ED961253}"/>
    <dgm:cxn modelId="{A8D3BA93-5468-4ECF-84D1-89048CB6998A}" type="presOf" srcId="{75ECFE7A-C9ED-4DA9-9E7B-0978B3F19D3C}" destId="{227A82AA-ECA1-40E4-859B-AF0C6E580932}" srcOrd="0" destOrd="0" presId="urn:microsoft.com/office/officeart/2005/8/layout/hProcess3"/>
    <dgm:cxn modelId="{3556809F-6413-4531-A2CB-529950EDC7DA}" type="presOf" srcId="{2E071569-B0F1-4702-B5A9-4E107D25D966}" destId="{7F70F1F9-87EA-4EF8-99F8-F1F6B163EF5A}" srcOrd="0" destOrd="0" presId="urn:microsoft.com/office/officeart/2005/8/layout/hProcess3"/>
    <dgm:cxn modelId="{CD08D244-568F-4FBB-999A-3A18D0F7DB7B}" type="presParOf" srcId="{7F70F1F9-87EA-4EF8-99F8-F1F6B163EF5A}" destId="{28669909-103F-4824-B551-7E6239996F12}" srcOrd="0" destOrd="0" presId="urn:microsoft.com/office/officeart/2005/8/layout/hProcess3"/>
    <dgm:cxn modelId="{8D7EA6BA-BD3E-4CB2-9AE7-A823D8A7D274}" type="presParOf" srcId="{7F70F1F9-87EA-4EF8-99F8-F1F6B163EF5A}" destId="{C7A3285F-2619-460E-8AC4-2A9D5DE5B96B}" srcOrd="1" destOrd="0" presId="urn:microsoft.com/office/officeart/2005/8/layout/hProcess3"/>
    <dgm:cxn modelId="{795AC914-558A-49CC-A52E-CA67297CF68B}" type="presParOf" srcId="{C7A3285F-2619-460E-8AC4-2A9D5DE5B96B}" destId="{1CB6DA93-3BE2-4ECA-A077-205B78AADF27}" srcOrd="0" destOrd="0" presId="urn:microsoft.com/office/officeart/2005/8/layout/hProcess3"/>
    <dgm:cxn modelId="{E2487FE3-E76D-4275-A71A-203FCF631276}" type="presParOf" srcId="{C7A3285F-2619-460E-8AC4-2A9D5DE5B96B}" destId="{3CA88EEC-108B-4CED-A7A3-CD1206C887FE}" srcOrd="1" destOrd="0" presId="urn:microsoft.com/office/officeart/2005/8/layout/hProcess3"/>
    <dgm:cxn modelId="{15F4CB19-52B2-459D-B100-BF0F759F7920}" type="presParOf" srcId="{3CA88EEC-108B-4CED-A7A3-CD1206C887FE}" destId="{721CC0CC-3B71-4425-9170-F2C4B7549781}" srcOrd="0" destOrd="0" presId="urn:microsoft.com/office/officeart/2005/8/layout/hProcess3"/>
    <dgm:cxn modelId="{D0EC2AE3-BF92-4332-9878-C8B840206FD1}" type="presParOf" srcId="{3CA88EEC-108B-4CED-A7A3-CD1206C887FE}" destId="{227A82AA-ECA1-40E4-859B-AF0C6E580932}" srcOrd="1" destOrd="0" presId="urn:microsoft.com/office/officeart/2005/8/layout/hProcess3"/>
    <dgm:cxn modelId="{678A671E-AA92-4D10-A16E-2826F1A33617}" type="presParOf" srcId="{3CA88EEC-108B-4CED-A7A3-CD1206C887FE}" destId="{96C36CB1-2BF0-4B11-9A85-8D06303013F0}" srcOrd="2" destOrd="0" presId="urn:microsoft.com/office/officeart/2005/8/layout/hProcess3"/>
    <dgm:cxn modelId="{692187E3-CA51-4304-939F-100106D2C5AC}" type="presParOf" srcId="{3CA88EEC-108B-4CED-A7A3-CD1206C887FE}" destId="{44C510F7-7ACB-4CFC-82F7-597C090F74D6}" srcOrd="3" destOrd="0" presId="urn:microsoft.com/office/officeart/2005/8/layout/hProcess3"/>
    <dgm:cxn modelId="{50C36CF2-E55A-4B33-A8F1-5EC31A19BE20}" type="presParOf" srcId="{C7A3285F-2619-460E-8AC4-2A9D5DE5B96B}" destId="{7C20C576-C758-45F7-8BBC-53577CFED855}" srcOrd="2" destOrd="0" presId="urn:microsoft.com/office/officeart/2005/8/layout/hProcess3"/>
    <dgm:cxn modelId="{E05A1478-F9A9-4A09-A814-2F417AC3964B}" type="presParOf" srcId="{C7A3285F-2619-460E-8AC4-2A9D5DE5B96B}" destId="{3418BEB5-7CB7-4FB5-82AB-358506DD30DD}" srcOrd="3" destOrd="0" presId="urn:microsoft.com/office/officeart/2005/8/layout/hProcess3"/>
    <dgm:cxn modelId="{BAF166CC-E309-4195-B82C-ED2603E6F6B3}" type="presParOf" srcId="{C7A3285F-2619-460E-8AC4-2A9D5DE5B96B}" destId="{2D49689E-B36E-4EBA-892E-8869FB2D7756}" srcOrd="4" destOrd="0" presId="urn:microsoft.com/office/officeart/2005/8/layout/hProcess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071569-B0F1-4702-B5A9-4E107D25D966}" type="doc">
      <dgm:prSet loTypeId="urn:microsoft.com/office/officeart/2005/8/layout/hProcess3" loCatId="process" qsTypeId="urn:microsoft.com/office/officeart/2005/8/quickstyle/3d8" qsCatId="3D" csTypeId="urn:microsoft.com/office/officeart/2005/8/colors/accent6_2" csCatId="accent6" phldr="1"/>
      <dgm:spPr/>
    </dgm:pt>
    <dgm:pt modelId="{75ECFE7A-C9ED-4DA9-9E7B-0978B3F19D3C}">
      <dgm:prSet phldrT="[Tekst]"/>
      <dgm:spPr/>
      <dgm:t>
        <a:bodyPr/>
        <a:lstStyle/>
        <a:p>
          <a:r>
            <a:rPr lang="pl-PL" b="1" dirty="0" smtClean="0">
              <a:latin typeface="Gabriola" pitchFamily="82" charset="0"/>
            </a:rPr>
            <a:t>Zadania zrealizowane przez Miasto Jelenia Góra</a:t>
          </a:r>
          <a:endParaRPr lang="pl-PL" b="1" dirty="0">
            <a:latin typeface="Gabriola" pitchFamily="82" charset="0"/>
          </a:endParaRPr>
        </a:p>
      </dgm:t>
    </dgm:pt>
    <dgm:pt modelId="{1CF8F4C7-D688-452C-A162-93D57A1932FF}" type="parTrans" cxnId="{6191491A-8EF9-4A61-A1BE-8EE92968F595}">
      <dgm:prSet/>
      <dgm:spPr/>
      <dgm:t>
        <a:bodyPr/>
        <a:lstStyle/>
        <a:p>
          <a:endParaRPr lang="pl-PL"/>
        </a:p>
      </dgm:t>
    </dgm:pt>
    <dgm:pt modelId="{761A4ADA-E596-48F4-AAF4-0184ED961253}" type="sibTrans" cxnId="{6191491A-8EF9-4A61-A1BE-8EE92968F595}">
      <dgm:prSet/>
      <dgm:spPr/>
      <dgm:t>
        <a:bodyPr/>
        <a:lstStyle/>
        <a:p>
          <a:endParaRPr lang="pl-PL"/>
        </a:p>
      </dgm:t>
    </dgm:pt>
    <dgm:pt modelId="{7F70F1F9-87EA-4EF8-99F8-F1F6B163EF5A}" type="pres">
      <dgm:prSet presAssocID="{2E071569-B0F1-4702-B5A9-4E107D25D966}" presName="Name0" presStyleCnt="0">
        <dgm:presLayoutVars>
          <dgm:dir/>
          <dgm:animLvl val="lvl"/>
          <dgm:resizeHandles val="exact"/>
        </dgm:presLayoutVars>
      </dgm:prSet>
      <dgm:spPr/>
    </dgm:pt>
    <dgm:pt modelId="{28669909-103F-4824-B551-7E6239996F12}" type="pres">
      <dgm:prSet presAssocID="{2E071569-B0F1-4702-B5A9-4E107D25D966}" presName="dummy" presStyleCnt="0"/>
      <dgm:spPr/>
    </dgm:pt>
    <dgm:pt modelId="{C7A3285F-2619-460E-8AC4-2A9D5DE5B96B}" type="pres">
      <dgm:prSet presAssocID="{2E071569-B0F1-4702-B5A9-4E107D25D966}" presName="linH" presStyleCnt="0"/>
      <dgm:spPr/>
    </dgm:pt>
    <dgm:pt modelId="{1CB6DA93-3BE2-4ECA-A077-205B78AADF27}" type="pres">
      <dgm:prSet presAssocID="{2E071569-B0F1-4702-B5A9-4E107D25D966}" presName="padding1" presStyleCnt="0"/>
      <dgm:spPr/>
    </dgm:pt>
    <dgm:pt modelId="{3CA88EEC-108B-4CED-A7A3-CD1206C887FE}" type="pres">
      <dgm:prSet presAssocID="{75ECFE7A-C9ED-4DA9-9E7B-0978B3F19D3C}" presName="linV" presStyleCnt="0"/>
      <dgm:spPr/>
    </dgm:pt>
    <dgm:pt modelId="{721CC0CC-3B71-4425-9170-F2C4B7549781}" type="pres">
      <dgm:prSet presAssocID="{75ECFE7A-C9ED-4DA9-9E7B-0978B3F19D3C}" presName="spVertical1" presStyleCnt="0"/>
      <dgm:spPr/>
    </dgm:pt>
    <dgm:pt modelId="{227A82AA-ECA1-40E4-859B-AF0C6E580932}" type="pres">
      <dgm:prSet presAssocID="{75ECFE7A-C9ED-4DA9-9E7B-0978B3F19D3C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6C36CB1-2BF0-4B11-9A85-8D06303013F0}" type="pres">
      <dgm:prSet presAssocID="{75ECFE7A-C9ED-4DA9-9E7B-0978B3F19D3C}" presName="spVertical2" presStyleCnt="0"/>
      <dgm:spPr/>
    </dgm:pt>
    <dgm:pt modelId="{44C510F7-7ACB-4CFC-82F7-597C090F74D6}" type="pres">
      <dgm:prSet presAssocID="{75ECFE7A-C9ED-4DA9-9E7B-0978B3F19D3C}" presName="spVertical3" presStyleCnt="0"/>
      <dgm:spPr/>
    </dgm:pt>
    <dgm:pt modelId="{7C20C576-C758-45F7-8BBC-53577CFED855}" type="pres">
      <dgm:prSet presAssocID="{2E071569-B0F1-4702-B5A9-4E107D25D966}" presName="padding2" presStyleCnt="0"/>
      <dgm:spPr/>
    </dgm:pt>
    <dgm:pt modelId="{3418BEB5-7CB7-4FB5-82AB-358506DD30DD}" type="pres">
      <dgm:prSet presAssocID="{2E071569-B0F1-4702-B5A9-4E107D25D966}" presName="negArrow" presStyleCnt="0"/>
      <dgm:spPr/>
    </dgm:pt>
    <dgm:pt modelId="{2D49689E-B36E-4EBA-892E-8869FB2D7756}" type="pres">
      <dgm:prSet presAssocID="{2E071569-B0F1-4702-B5A9-4E107D25D966}" presName="backgroundArrow" presStyleLbl="node1" presStyleIdx="0" presStyleCnt="1" custLinFactNeighborX="-3947" custLinFactNeighborY="-28098"/>
      <dgm:spPr/>
    </dgm:pt>
  </dgm:ptLst>
  <dgm:cxnLst>
    <dgm:cxn modelId="{6191491A-8EF9-4A61-A1BE-8EE92968F595}" srcId="{2E071569-B0F1-4702-B5A9-4E107D25D966}" destId="{75ECFE7A-C9ED-4DA9-9E7B-0978B3F19D3C}" srcOrd="0" destOrd="0" parTransId="{1CF8F4C7-D688-452C-A162-93D57A1932FF}" sibTransId="{761A4ADA-E596-48F4-AAF4-0184ED961253}"/>
    <dgm:cxn modelId="{1F4326B7-729C-4E34-AECF-E01885C57101}" type="presOf" srcId="{75ECFE7A-C9ED-4DA9-9E7B-0978B3F19D3C}" destId="{227A82AA-ECA1-40E4-859B-AF0C6E580932}" srcOrd="0" destOrd="0" presId="urn:microsoft.com/office/officeart/2005/8/layout/hProcess3"/>
    <dgm:cxn modelId="{1958BB97-072D-4209-8E2C-E4A5B915431C}" type="presOf" srcId="{2E071569-B0F1-4702-B5A9-4E107D25D966}" destId="{7F70F1F9-87EA-4EF8-99F8-F1F6B163EF5A}" srcOrd="0" destOrd="0" presId="urn:microsoft.com/office/officeart/2005/8/layout/hProcess3"/>
    <dgm:cxn modelId="{2475E65C-E29B-47E1-979C-B1B01034D1D3}" type="presParOf" srcId="{7F70F1F9-87EA-4EF8-99F8-F1F6B163EF5A}" destId="{28669909-103F-4824-B551-7E6239996F12}" srcOrd="0" destOrd="0" presId="urn:microsoft.com/office/officeart/2005/8/layout/hProcess3"/>
    <dgm:cxn modelId="{055ADC20-D3C3-40C1-96DA-06A46CF38A8D}" type="presParOf" srcId="{7F70F1F9-87EA-4EF8-99F8-F1F6B163EF5A}" destId="{C7A3285F-2619-460E-8AC4-2A9D5DE5B96B}" srcOrd="1" destOrd="0" presId="urn:microsoft.com/office/officeart/2005/8/layout/hProcess3"/>
    <dgm:cxn modelId="{903AC08D-1DB6-4C53-A451-FA5443A74C24}" type="presParOf" srcId="{C7A3285F-2619-460E-8AC4-2A9D5DE5B96B}" destId="{1CB6DA93-3BE2-4ECA-A077-205B78AADF27}" srcOrd="0" destOrd="0" presId="urn:microsoft.com/office/officeart/2005/8/layout/hProcess3"/>
    <dgm:cxn modelId="{668F3FA1-6872-4000-A1FD-B69DBA661F52}" type="presParOf" srcId="{C7A3285F-2619-460E-8AC4-2A9D5DE5B96B}" destId="{3CA88EEC-108B-4CED-A7A3-CD1206C887FE}" srcOrd="1" destOrd="0" presId="urn:microsoft.com/office/officeart/2005/8/layout/hProcess3"/>
    <dgm:cxn modelId="{791F892D-947D-4B71-9E12-39BCC3BA59F0}" type="presParOf" srcId="{3CA88EEC-108B-4CED-A7A3-CD1206C887FE}" destId="{721CC0CC-3B71-4425-9170-F2C4B7549781}" srcOrd="0" destOrd="0" presId="urn:microsoft.com/office/officeart/2005/8/layout/hProcess3"/>
    <dgm:cxn modelId="{41633935-96E5-4CBB-B881-CE24FDE75CAA}" type="presParOf" srcId="{3CA88EEC-108B-4CED-A7A3-CD1206C887FE}" destId="{227A82AA-ECA1-40E4-859B-AF0C6E580932}" srcOrd="1" destOrd="0" presId="urn:microsoft.com/office/officeart/2005/8/layout/hProcess3"/>
    <dgm:cxn modelId="{84B26C11-198A-4F24-9FC6-266E86402C06}" type="presParOf" srcId="{3CA88EEC-108B-4CED-A7A3-CD1206C887FE}" destId="{96C36CB1-2BF0-4B11-9A85-8D06303013F0}" srcOrd="2" destOrd="0" presId="urn:microsoft.com/office/officeart/2005/8/layout/hProcess3"/>
    <dgm:cxn modelId="{30AC051B-45BC-418C-9077-66187336B4FB}" type="presParOf" srcId="{3CA88EEC-108B-4CED-A7A3-CD1206C887FE}" destId="{44C510F7-7ACB-4CFC-82F7-597C090F74D6}" srcOrd="3" destOrd="0" presId="urn:microsoft.com/office/officeart/2005/8/layout/hProcess3"/>
    <dgm:cxn modelId="{2198BA69-0574-4265-B0C2-C9B78C14A1A5}" type="presParOf" srcId="{C7A3285F-2619-460E-8AC4-2A9D5DE5B96B}" destId="{7C20C576-C758-45F7-8BBC-53577CFED855}" srcOrd="2" destOrd="0" presId="urn:microsoft.com/office/officeart/2005/8/layout/hProcess3"/>
    <dgm:cxn modelId="{467C9A09-AD16-487C-BF8E-41E8705E84F0}" type="presParOf" srcId="{C7A3285F-2619-460E-8AC4-2A9D5DE5B96B}" destId="{3418BEB5-7CB7-4FB5-82AB-358506DD30DD}" srcOrd="3" destOrd="0" presId="urn:microsoft.com/office/officeart/2005/8/layout/hProcess3"/>
    <dgm:cxn modelId="{52BA7435-6ED4-4030-A430-C7020D97707B}" type="presParOf" srcId="{C7A3285F-2619-460E-8AC4-2A9D5DE5B96B}" destId="{2D49689E-B36E-4EBA-892E-8869FB2D7756}" srcOrd="4" destOrd="0" presId="urn:microsoft.com/office/officeart/2005/8/layout/hProcess3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E071569-B0F1-4702-B5A9-4E107D25D966}" type="doc">
      <dgm:prSet loTypeId="urn:microsoft.com/office/officeart/2005/8/layout/hProcess3" loCatId="process" qsTypeId="urn:microsoft.com/office/officeart/2005/8/quickstyle/3d8" qsCatId="3D" csTypeId="urn:microsoft.com/office/officeart/2005/8/colors/accent6_2" csCatId="accent6" phldr="1"/>
      <dgm:spPr/>
    </dgm:pt>
    <dgm:pt modelId="{75ECFE7A-C9ED-4DA9-9E7B-0978B3F19D3C}">
      <dgm:prSet phldrT="[Tekst]"/>
      <dgm:spPr/>
      <dgm:t>
        <a:bodyPr/>
        <a:lstStyle/>
        <a:p>
          <a:r>
            <a:rPr lang="pl-PL" b="1" dirty="0" smtClean="0">
              <a:latin typeface="Gabriola" pitchFamily="82" charset="0"/>
            </a:rPr>
            <a:t>Zadania zrealizowane przez Miasto Jelenia Góra</a:t>
          </a:r>
          <a:endParaRPr lang="pl-PL" b="1" dirty="0">
            <a:latin typeface="Gabriola" pitchFamily="82" charset="0"/>
          </a:endParaRPr>
        </a:p>
      </dgm:t>
    </dgm:pt>
    <dgm:pt modelId="{1CF8F4C7-D688-452C-A162-93D57A1932FF}" type="parTrans" cxnId="{6191491A-8EF9-4A61-A1BE-8EE92968F595}">
      <dgm:prSet/>
      <dgm:spPr/>
      <dgm:t>
        <a:bodyPr/>
        <a:lstStyle/>
        <a:p>
          <a:endParaRPr lang="pl-PL"/>
        </a:p>
      </dgm:t>
    </dgm:pt>
    <dgm:pt modelId="{761A4ADA-E596-48F4-AAF4-0184ED961253}" type="sibTrans" cxnId="{6191491A-8EF9-4A61-A1BE-8EE92968F595}">
      <dgm:prSet/>
      <dgm:spPr/>
      <dgm:t>
        <a:bodyPr/>
        <a:lstStyle/>
        <a:p>
          <a:endParaRPr lang="pl-PL"/>
        </a:p>
      </dgm:t>
    </dgm:pt>
    <dgm:pt modelId="{7F70F1F9-87EA-4EF8-99F8-F1F6B163EF5A}" type="pres">
      <dgm:prSet presAssocID="{2E071569-B0F1-4702-B5A9-4E107D25D966}" presName="Name0" presStyleCnt="0">
        <dgm:presLayoutVars>
          <dgm:dir/>
          <dgm:animLvl val="lvl"/>
          <dgm:resizeHandles val="exact"/>
        </dgm:presLayoutVars>
      </dgm:prSet>
      <dgm:spPr/>
    </dgm:pt>
    <dgm:pt modelId="{28669909-103F-4824-B551-7E6239996F12}" type="pres">
      <dgm:prSet presAssocID="{2E071569-B0F1-4702-B5A9-4E107D25D966}" presName="dummy" presStyleCnt="0"/>
      <dgm:spPr/>
    </dgm:pt>
    <dgm:pt modelId="{C7A3285F-2619-460E-8AC4-2A9D5DE5B96B}" type="pres">
      <dgm:prSet presAssocID="{2E071569-B0F1-4702-B5A9-4E107D25D966}" presName="linH" presStyleCnt="0"/>
      <dgm:spPr/>
    </dgm:pt>
    <dgm:pt modelId="{1CB6DA93-3BE2-4ECA-A077-205B78AADF27}" type="pres">
      <dgm:prSet presAssocID="{2E071569-B0F1-4702-B5A9-4E107D25D966}" presName="padding1" presStyleCnt="0"/>
      <dgm:spPr/>
    </dgm:pt>
    <dgm:pt modelId="{3CA88EEC-108B-4CED-A7A3-CD1206C887FE}" type="pres">
      <dgm:prSet presAssocID="{75ECFE7A-C9ED-4DA9-9E7B-0978B3F19D3C}" presName="linV" presStyleCnt="0"/>
      <dgm:spPr/>
    </dgm:pt>
    <dgm:pt modelId="{721CC0CC-3B71-4425-9170-F2C4B7549781}" type="pres">
      <dgm:prSet presAssocID="{75ECFE7A-C9ED-4DA9-9E7B-0978B3F19D3C}" presName="spVertical1" presStyleCnt="0"/>
      <dgm:spPr/>
    </dgm:pt>
    <dgm:pt modelId="{227A82AA-ECA1-40E4-859B-AF0C6E580932}" type="pres">
      <dgm:prSet presAssocID="{75ECFE7A-C9ED-4DA9-9E7B-0978B3F19D3C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6C36CB1-2BF0-4B11-9A85-8D06303013F0}" type="pres">
      <dgm:prSet presAssocID="{75ECFE7A-C9ED-4DA9-9E7B-0978B3F19D3C}" presName="spVertical2" presStyleCnt="0"/>
      <dgm:spPr/>
    </dgm:pt>
    <dgm:pt modelId="{44C510F7-7ACB-4CFC-82F7-597C090F74D6}" type="pres">
      <dgm:prSet presAssocID="{75ECFE7A-C9ED-4DA9-9E7B-0978B3F19D3C}" presName="spVertical3" presStyleCnt="0"/>
      <dgm:spPr/>
    </dgm:pt>
    <dgm:pt modelId="{7C20C576-C758-45F7-8BBC-53577CFED855}" type="pres">
      <dgm:prSet presAssocID="{2E071569-B0F1-4702-B5A9-4E107D25D966}" presName="padding2" presStyleCnt="0"/>
      <dgm:spPr/>
    </dgm:pt>
    <dgm:pt modelId="{3418BEB5-7CB7-4FB5-82AB-358506DD30DD}" type="pres">
      <dgm:prSet presAssocID="{2E071569-B0F1-4702-B5A9-4E107D25D966}" presName="negArrow" presStyleCnt="0"/>
      <dgm:spPr/>
    </dgm:pt>
    <dgm:pt modelId="{2D49689E-B36E-4EBA-892E-8869FB2D7756}" type="pres">
      <dgm:prSet presAssocID="{2E071569-B0F1-4702-B5A9-4E107D25D966}" presName="backgroundArrow" presStyleLbl="node1" presStyleIdx="0" presStyleCnt="1" custLinFactNeighborX="-3947" custLinFactNeighborY="-28098"/>
      <dgm:spPr/>
    </dgm:pt>
  </dgm:ptLst>
  <dgm:cxnLst>
    <dgm:cxn modelId="{C760BCBF-02CA-4B8C-9A7B-39025425FF0D}" type="presOf" srcId="{2E071569-B0F1-4702-B5A9-4E107D25D966}" destId="{7F70F1F9-87EA-4EF8-99F8-F1F6B163EF5A}" srcOrd="0" destOrd="0" presId="urn:microsoft.com/office/officeart/2005/8/layout/hProcess3"/>
    <dgm:cxn modelId="{6191491A-8EF9-4A61-A1BE-8EE92968F595}" srcId="{2E071569-B0F1-4702-B5A9-4E107D25D966}" destId="{75ECFE7A-C9ED-4DA9-9E7B-0978B3F19D3C}" srcOrd="0" destOrd="0" parTransId="{1CF8F4C7-D688-452C-A162-93D57A1932FF}" sibTransId="{761A4ADA-E596-48F4-AAF4-0184ED961253}"/>
    <dgm:cxn modelId="{7F5F0691-B5FF-42E0-B908-FB70A25D8667}" type="presOf" srcId="{75ECFE7A-C9ED-4DA9-9E7B-0978B3F19D3C}" destId="{227A82AA-ECA1-40E4-859B-AF0C6E580932}" srcOrd="0" destOrd="0" presId="urn:microsoft.com/office/officeart/2005/8/layout/hProcess3"/>
    <dgm:cxn modelId="{6D974C03-CB61-412B-9F83-0AFE5CACFC58}" type="presParOf" srcId="{7F70F1F9-87EA-4EF8-99F8-F1F6B163EF5A}" destId="{28669909-103F-4824-B551-7E6239996F12}" srcOrd="0" destOrd="0" presId="urn:microsoft.com/office/officeart/2005/8/layout/hProcess3"/>
    <dgm:cxn modelId="{B8E42EF0-5F8D-4002-B16C-A3483DA3474A}" type="presParOf" srcId="{7F70F1F9-87EA-4EF8-99F8-F1F6B163EF5A}" destId="{C7A3285F-2619-460E-8AC4-2A9D5DE5B96B}" srcOrd="1" destOrd="0" presId="urn:microsoft.com/office/officeart/2005/8/layout/hProcess3"/>
    <dgm:cxn modelId="{17AB65B3-72D4-46F3-AAF1-738C6B626BD6}" type="presParOf" srcId="{C7A3285F-2619-460E-8AC4-2A9D5DE5B96B}" destId="{1CB6DA93-3BE2-4ECA-A077-205B78AADF27}" srcOrd="0" destOrd="0" presId="urn:microsoft.com/office/officeart/2005/8/layout/hProcess3"/>
    <dgm:cxn modelId="{32D70DAD-237C-4AAB-894A-0D8D2F95C5EA}" type="presParOf" srcId="{C7A3285F-2619-460E-8AC4-2A9D5DE5B96B}" destId="{3CA88EEC-108B-4CED-A7A3-CD1206C887FE}" srcOrd="1" destOrd="0" presId="urn:microsoft.com/office/officeart/2005/8/layout/hProcess3"/>
    <dgm:cxn modelId="{984E8188-CE12-4991-ABF9-8F5EC1947E74}" type="presParOf" srcId="{3CA88EEC-108B-4CED-A7A3-CD1206C887FE}" destId="{721CC0CC-3B71-4425-9170-F2C4B7549781}" srcOrd="0" destOrd="0" presId="urn:microsoft.com/office/officeart/2005/8/layout/hProcess3"/>
    <dgm:cxn modelId="{2BE897BB-CF67-403E-99F5-4272027D4D39}" type="presParOf" srcId="{3CA88EEC-108B-4CED-A7A3-CD1206C887FE}" destId="{227A82AA-ECA1-40E4-859B-AF0C6E580932}" srcOrd="1" destOrd="0" presId="urn:microsoft.com/office/officeart/2005/8/layout/hProcess3"/>
    <dgm:cxn modelId="{E24B1800-47D2-47BA-BF82-1F4751837039}" type="presParOf" srcId="{3CA88EEC-108B-4CED-A7A3-CD1206C887FE}" destId="{96C36CB1-2BF0-4B11-9A85-8D06303013F0}" srcOrd="2" destOrd="0" presId="urn:microsoft.com/office/officeart/2005/8/layout/hProcess3"/>
    <dgm:cxn modelId="{93D25EFB-D3C0-425D-B170-56B2789AC221}" type="presParOf" srcId="{3CA88EEC-108B-4CED-A7A3-CD1206C887FE}" destId="{44C510F7-7ACB-4CFC-82F7-597C090F74D6}" srcOrd="3" destOrd="0" presId="urn:microsoft.com/office/officeart/2005/8/layout/hProcess3"/>
    <dgm:cxn modelId="{8C142608-B4A5-4D5C-A807-97895CDB22BA}" type="presParOf" srcId="{C7A3285F-2619-460E-8AC4-2A9D5DE5B96B}" destId="{7C20C576-C758-45F7-8BBC-53577CFED855}" srcOrd="2" destOrd="0" presId="urn:microsoft.com/office/officeart/2005/8/layout/hProcess3"/>
    <dgm:cxn modelId="{64BE147A-6C01-44A1-A09A-EF86583807F5}" type="presParOf" srcId="{C7A3285F-2619-460E-8AC4-2A9D5DE5B96B}" destId="{3418BEB5-7CB7-4FB5-82AB-358506DD30DD}" srcOrd="3" destOrd="0" presId="urn:microsoft.com/office/officeart/2005/8/layout/hProcess3"/>
    <dgm:cxn modelId="{CDCC2519-1E06-4ECD-BA3C-2ABE8C174198}" type="presParOf" srcId="{C7A3285F-2619-460E-8AC4-2A9D5DE5B96B}" destId="{2D49689E-B36E-4EBA-892E-8869FB2D7756}" srcOrd="4" destOrd="0" presId="urn:microsoft.com/office/officeart/2005/8/layout/hProcess3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E071569-B0F1-4702-B5A9-4E107D25D966}" type="doc">
      <dgm:prSet loTypeId="urn:microsoft.com/office/officeart/2005/8/layout/hProcess3" loCatId="process" qsTypeId="urn:microsoft.com/office/officeart/2005/8/quickstyle/3d8" qsCatId="3D" csTypeId="urn:microsoft.com/office/officeart/2005/8/colors/accent6_2" csCatId="accent6" phldr="1"/>
      <dgm:spPr/>
    </dgm:pt>
    <dgm:pt modelId="{75ECFE7A-C9ED-4DA9-9E7B-0978B3F19D3C}">
      <dgm:prSet phldrT="[Tekst]"/>
      <dgm:spPr/>
      <dgm:t>
        <a:bodyPr/>
        <a:lstStyle/>
        <a:p>
          <a:r>
            <a:rPr lang="pl-PL" b="1" dirty="0" smtClean="0">
              <a:latin typeface="Gabriola" pitchFamily="82" charset="0"/>
            </a:rPr>
            <a:t>Zadania zrealizowane przez Miasto Jelenia Góra</a:t>
          </a:r>
          <a:endParaRPr lang="pl-PL" b="1" dirty="0">
            <a:latin typeface="Gabriola" pitchFamily="82" charset="0"/>
          </a:endParaRPr>
        </a:p>
      </dgm:t>
    </dgm:pt>
    <dgm:pt modelId="{1CF8F4C7-D688-452C-A162-93D57A1932FF}" type="parTrans" cxnId="{6191491A-8EF9-4A61-A1BE-8EE92968F595}">
      <dgm:prSet/>
      <dgm:spPr/>
      <dgm:t>
        <a:bodyPr/>
        <a:lstStyle/>
        <a:p>
          <a:endParaRPr lang="pl-PL"/>
        </a:p>
      </dgm:t>
    </dgm:pt>
    <dgm:pt modelId="{761A4ADA-E596-48F4-AAF4-0184ED961253}" type="sibTrans" cxnId="{6191491A-8EF9-4A61-A1BE-8EE92968F595}">
      <dgm:prSet/>
      <dgm:spPr/>
      <dgm:t>
        <a:bodyPr/>
        <a:lstStyle/>
        <a:p>
          <a:endParaRPr lang="pl-PL"/>
        </a:p>
      </dgm:t>
    </dgm:pt>
    <dgm:pt modelId="{7F70F1F9-87EA-4EF8-99F8-F1F6B163EF5A}" type="pres">
      <dgm:prSet presAssocID="{2E071569-B0F1-4702-B5A9-4E107D25D966}" presName="Name0" presStyleCnt="0">
        <dgm:presLayoutVars>
          <dgm:dir/>
          <dgm:animLvl val="lvl"/>
          <dgm:resizeHandles val="exact"/>
        </dgm:presLayoutVars>
      </dgm:prSet>
      <dgm:spPr/>
    </dgm:pt>
    <dgm:pt modelId="{28669909-103F-4824-B551-7E6239996F12}" type="pres">
      <dgm:prSet presAssocID="{2E071569-B0F1-4702-B5A9-4E107D25D966}" presName="dummy" presStyleCnt="0"/>
      <dgm:spPr/>
    </dgm:pt>
    <dgm:pt modelId="{C7A3285F-2619-460E-8AC4-2A9D5DE5B96B}" type="pres">
      <dgm:prSet presAssocID="{2E071569-B0F1-4702-B5A9-4E107D25D966}" presName="linH" presStyleCnt="0"/>
      <dgm:spPr/>
    </dgm:pt>
    <dgm:pt modelId="{1CB6DA93-3BE2-4ECA-A077-205B78AADF27}" type="pres">
      <dgm:prSet presAssocID="{2E071569-B0F1-4702-B5A9-4E107D25D966}" presName="padding1" presStyleCnt="0"/>
      <dgm:spPr/>
    </dgm:pt>
    <dgm:pt modelId="{3CA88EEC-108B-4CED-A7A3-CD1206C887FE}" type="pres">
      <dgm:prSet presAssocID="{75ECFE7A-C9ED-4DA9-9E7B-0978B3F19D3C}" presName="linV" presStyleCnt="0"/>
      <dgm:spPr/>
    </dgm:pt>
    <dgm:pt modelId="{721CC0CC-3B71-4425-9170-F2C4B7549781}" type="pres">
      <dgm:prSet presAssocID="{75ECFE7A-C9ED-4DA9-9E7B-0978B3F19D3C}" presName="spVertical1" presStyleCnt="0"/>
      <dgm:spPr/>
    </dgm:pt>
    <dgm:pt modelId="{227A82AA-ECA1-40E4-859B-AF0C6E580932}" type="pres">
      <dgm:prSet presAssocID="{75ECFE7A-C9ED-4DA9-9E7B-0978B3F19D3C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6C36CB1-2BF0-4B11-9A85-8D06303013F0}" type="pres">
      <dgm:prSet presAssocID="{75ECFE7A-C9ED-4DA9-9E7B-0978B3F19D3C}" presName="spVertical2" presStyleCnt="0"/>
      <dgm:spPr/>
    </dgm:pt>
    <dgm:pt modelId="{44C510F7-7ACB-4CFC-82F7-597C090F74D6}" type="pres">
      <dgm:prSet presAssocID="{75ECFE7A-C9ED-4DA9-9E7B-0978B3F19D3C}" presName="spVertical3" presStyleCnt="0"/>
      <dgm:spPr/>
    </dgm:pt>
    <dgm:pt modelId="{7C20C576-C758-45F7-8BBC-53577CFED855}" type="pres">
      <dgm:prSet presAssocID="{2E071569-B0F1-4702-B5A9-4E107D25D966}" presName="padding2" presStyleCnt="0"/>
      <dgm:spPr/>
    </dgm:pt>
    <dgm:pt modelId="{3418BEB5-7CB7-4FB5-82AB-358506DD30DD}" type="pres">
      <dgm:prSet presAssocID="{2E071569-B0F1-4702-B5A9-4E107D25D966}" presName="negArrow" presStyleCnt="0"/>
      <dgm:spPr/>
    </dgm:pt>
    <dgm:pt modelId="{2D49689E-B36E-4EBA-892E-8869FB2D7756}" type="pres">
      <dgm:prSet presAssocID="{2E071569-B0F1-4702-B5A9-4E107D25D966}" presName="backgroundArrow" presStyleLbl="node1" presStyleIdx="0" presStyleCnt="1" custLinFactNeighborX="-3947" custLinFactNeighborY="-28098"/>
      <dgm:spPr/>
    </dgm:pt>
  </dgm:ptLst>
  <dgm:cxnLst>
    <dgm:cxn modelId="{6191491A-8EF9-4A61-A1BE-8EE92968F595}" srcId="{2E071569-B0F1-4702-B5A9-4E107D25D966}" destId="{75ECFE7A-C9ED-4DA9-9E7B-0978B3F19D3C}" srcOrd="0" destOrd="0" parTransId="{1CF8F4C7-D688-452C-A162-93D57A1932FF}" sibTransId="{761A4ADA-E596-48F4-AAF4-0184ED961253}"/>
    <dgm:cxn modelId="{3E6A2A6D-9BD4-49DA-8DB9-AD328F2029FD}" type="presOf" srcId="{75ECFE7A-C9ED-4DA9-9E7B-0978B3F19D3C}" destId="{227A82AA-ECA1-40E4-859B-AF0C6E580932}" srcOrd="0" destOrd="0" presId="urn:microsoft.com/office/officeart/2005/8/layout/hProcess3"/>
    <dgm:cxn modelId="{A22FC30D-5AAD-4443-8BFA-DE59942E3FD5}" type="presOf" srcId="{2E071569-B0F1-4702-B5A9-4E107D25D966}" destId="{7F70F1F9-87EA-4EF8-99F8-F1F6B163EF5A}" srcOrd="0" destOrd="0" presId="urn:microsoft.com/office/officeart/2005/8/layout/hProcess3"/>
    <dgm:cxn modelId="{67BC3BE9-CF1B-4DC0-8BF6-AE34F652C299}" type="presParOf" srcId="{7F70F1F9-87EA-4EF8-99F8-F1F6B163EF5A}" destId="{28669909-103F-4824-B551-7E6239996F12}" srcOrd="0" destOrd="0" presId="urn:microsoft.com/office/officeart/2005/8/layout/hProcess3"/>
    <dgm:cxn modelId="{AA3E03A3-8CDB-49E0-AEEE-AAEDE90176FC}" type="presParOf" srcId="{7F70F1F9-87EA-4EF8-99F8-F1F6B163EF5A}" destId="{C7A3285F-2619-460E-8AC4-2A9D5DE5B96B}" srcOrd="1" destOrd="0" presId="urn:microsoft.com/office/officeart/2005/8/layout/hProcess3"/>
    <dgm:cxn modelId="{265C263E-AC31-4278-B73F-AE9F861C6C68}" type="presParOf" srcId="{C7A3285F-2619-460E-8AC4-2A9D5DE5B96B}" destId="{1CB6DA93-3BE2-4ECA-A077-205B78AADF27}" srcOrd="0" destOrd="0" presId="urn:microsoft.com/office/officeart/2005/8/layout/hProcess3"/>
    <dgm:cxn modelId="{61B6E021-A891-42AE-8964-84CA879A100F}" type="presParOf" srcId="{C7A3285F-2619-460E-8AC4-2A9D5DE5B96B}" destId="{3CA88EEC-108B-4CED-A7A3-CD1206C887FE}" srcOrd="1" destOrd="0" presId="urn:microsoft.com/office/officeart/2005/8/layout/hProcess3"/>
    <dgm:cxn modelId="{DF0E0410-79B2-463E-B803-9CE42E4A1C12}" type="presParOf" srcId="{3CA88EEC-108B-4CED-A7A3-CD1206C887FE}" destId="{721CC0CC-3B71-4425-9170-F2C4B7549781}" srcOrd="0" destOrd="0" presId="urn:microsoft.com/office/officeart/2005/8/layout/hProcess3"/>
    <dgm:cxn modelId="{53E82822-5376-4007-BEFF-C05C770F179C}" type="presParOf" srcId="{3CA88EEC-108B-4CED-A7A3-CD1206C887FE}" destId="{227A82AA-ECA1-40E4-859B-AF0C6E580932}" srcOrd="1" destOrd="0" presId="urn:microsoft.com/office/officeart/2005/8/layout/hProcess3"/>
    <dgm:cxn modelId="{389BD982-EA44-49E7-ACF6-47A565F7ACD7}" type="presParOf" srcId="{3CA88EEC-108B-4CED-A7A3-CD1206C887FE}" destId="{96C36CB1-2BF0-4B11-9A85-8D06303013F0}" srcOrd="2" destOrd="0" presId="urn:microsoft.com/office/officeart/2005/8/layout/hProcess3"/>
    <dgm:cxn modelId="{0A81C3B5-6449-4A91-8848-18889B2392FF}" type="presParOf" srcId="{3CA88EEC-108B-4CED-A7A3-CD1206C887FE}" destId="{44C510F7-7ACB-4CFC-82F7-597C090F74D6}" srcOrd="3" destOrd="0" presId="urn:microsoft.com/office/officeart/2005/8/layout/hProcess3"/>
    <dgm:cxn modelId="{B0211F57-CAF6-4168-A20A-C7E94FACFB4A}" type="presParOf" srcId="{C7A3285F-2619-460E-8AC4-2A9D5DE5B96B}" destId="{7C20C576-C758-45F7-8BBC-53577CFED855}" srcOrd="2" destOrd="0" presId="urn:microsoft.com/office/officeart/2005/8/layout/hProcess3"/>
    <dgm:cxn modelId="{62C8141C-F2C9-4625-AD11-62804B3696CB}" type="presParOf" srcId="{C7A3285F-2619-460E-8AC4-2A9D5DE5B96B}" destId="{3418BEB5-7CB7-4FB5-82AB-358506DD30DD}" srcOrd="3" destOrd="0" presId="urn:microsoft.com/office/officeart/2005/8/layout/hProcess3"/>
    <dgm:cxn modelId="{106C7115-52CD-428B-81FC-3E3B5B8B6B36}" type="presParOf" srcId="{C7A3285F-2619-460E-8AC4-2A9D5DE5B96B}" destId="{2D49689E-B36E-4EBA-892E-8869FB2D7756}" srcOrd="4" destOrd="0" presId="urn:microsoft.com/office/officeart/2005/8/layout/hProcess3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E071569-B0F1-4702-B5A9-4E107D25D966}" type="doc">
      <dgm:prSet loTypeId="urn:microsoft.com/office/officeart/2005/8/layout/hProcess3" loCatId="process" qsTypeId="urn:microsoft.com/office/officeart/2005/8/quickstyle/3d8" qsCatId="3D" csTypeId="urn:microsoft.com/office/officeart/2005/8/colors/accent6_2" csCatId="accent6" phldr="1"/>
      <dgm:spPr/>
    </dgm:pt>
    <dgm:pt modelId="{75ECFE7A-C9ED-4DA9-9E7B-0978B3F19D3C}">
      <dgm:prSet phldrT="[Tekst]"/>
      <dgm:spPr/>
      <dgm:t>
        <a:bodyPr/>
        <a:lstStyle/>
        <a:p>
          <a:r>
            <a:rPr lang="pl-PL" b="1" dirty="0" smtClean="0">
              <a:latin typeface="Gabriola" pitchFamily="82" charset="0"/>
            </a:rPr>
            <a:t>Zadania zrealizowane przez Miasto Jelenia Góra</a:t>
          </a:r>
          <a:endParaRPr lang="pl-PL" b="1" dirty="0">
            <a:latin typeface="Gabriola" pitchFamily="82" charset="0"/>
          </a:endParaRPr>
        </a:p>
      </dgm:t>
    </dgm:pt>
    <dgm:pt modelId="{1CF8F4C7-D688-452C-A162-93D57A1932FF}" type="parTrans" cxnId="{6191491A-8EF9-4A61-A1BE-8EE92968F595}">
      <dgm:prSet/>
      <dgm:spPr/>
      <dgm:t>
        <a:bodyPr/>
        <a:lstStyle/>
        <a:p>
          <a:endParaRPr lang="pl-PL"/>
        </a:p>
      </dgm:t>
    </dgm:pt>
    <dgm:pt modelId="{761A4ADA-E596-48F4-AAF4-0184ED961253}" type="sibTrans" cxnId="{6191491A-8EF9-4A61-A1BE-8EE92968F595}">
      <dgm:prSet/>
      <dgm:spPr/>
      <dgm:t>
        <a:bodyPr/>
        <a:lstStyle/>
        <a:p>
          <a:endParaRPr lang="pl-PL"/>
        </a:p>
      </dgm:t>
    </dgm:pt>
    <dgm:pt modelId="{7F70F1F9-87EA-4EF8-99F8-F1F6B163EF5A}" type="pres">
      <dgm:prSet presAssocID="{2E071569-B0F1-4702-B5A9-4E107D25D966}" presName="Name0" presStyleCnt="0">
        <dgm:presLayoutVars>
          <dgm:dir/>
          <dgm:animLvl val="lvl"/>
          <dgm:resizeHandles val="exact"/>
        </dgm:presLayoutVars>
      </dgm:prSet>
      <dgm:spPr/>
    </dgm:pt>
    <dgm:pt modelId="{28669909-103F-4824-B551-7E6239996F12}" type="pres">
      <dgm:prSet presAssocID="{2E071569-B0F1-4702-B5A9-4E107D25D966}" presName="dummy" presStyleCnt="0"/>
      <dgm:spPr/>
    </dgm:pt>
    <dgm:pt modelId="{C7A3285F-2619-460E-8AC4-2A9D5DE5B96B}" type="pres">
      <dgm:prSet presAssocID="{2E071569-B0F1-4702-B5A9-4E107D25D966}" presName="linH" presStyleCnt="0"/>
      <dgm:spPr/>
    </dgm:pt>
    <dgm:pt modelId="{1CB6DA93-3BE2-4ECA-A077-205B78AADF27}" type="pres">
      <dgm:prSet presAssocID="{2E071569-B0F1-4702-B5A9-4E107D25D966}" presName="padding1" presStyleCnt="0"/>
      <dgm:spPr/>
    </dgm:pt>
    <dgm:pt modelId="{3CA88EEC-108B-4CED-A7A3-CD1206C887FE}" type="pres">
      <dgm:prSet presAssocID="{75ECFE7A-C9ED-4DA9-9E7B-0978B3F19D3C}" presName="linV" presStyleCnt="0"/>
      <dgm:spPr/>
    </dgm:pt>
    <dgm:pt modelId="{721CC0CC-3B71-4425-9170-F2C4B7549781}" type="pres">
      <dgm:prSet presAssocID="{75ECFE7A-C9ED-4DA9-9E7B-0978B3F19D3C}" presName="spVertical1" presStyleCnt="0"/>
      <dgm:spPr/>
    </dgm:pt>
    <dgm:pt modelId="{227A82AA-ECA1-40E4-859B-AF0C6E580932}" type="pres">
      <dgm:prSet presAssocID="{75ECFE7A-C9ED-4DA9-9E7B-0978B3F19D3C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6C36CB1-2BF0-4B11-9A85-8D06303013F0}" type="pres">
      <dgm:prSet presAssocID="{75ECFE7A-C9ED-4DA9-9E7B-0978B3F19D3C}" presName="spVertical2" presStyleCnt="0"/>
      <dgm:spPr/>
    </dgm:pt>
    <dgm:pt modelId="{44C510F7-7ACB-4CFC-82F7-597C090F74D6}" type="pres">
      <dgm:prSet presAssocID="{75ECFE7A-C9ED-4DA9-9E7B-0978B3F19D3C}" presName="spVertical3" presStyleCnt="0"/>
      <dgm:spPr/>
    </dgm:pt>
    <dgm:pt modelId="{7C20C576-C758-45F7-8BBC-53577CFED855}" type="pres">
      <dgm:prSet presAssocID="{2E071569-B0F1-4702-B5A9-4E107D25D966}" presName="padding2" presStyleCnt="0"/>
      <dgm:spPr/>
    </dgm:pt>
    <dgm:pt modelId="{3418BEB5-7CB7-4FB5-82AB-358506DD30DD}" type="pres">
      <dgm:prSet presAssocID="{2E071569-B0F1-4702-B5A9-4E107D25D966}" presName="negArrow" presStyleCnt="0"/>
      <dgm:spPr/>
    </dgm:pt>
    <dgm:pt modelId="{2D49689E-B36E-4EBA-892E-8869FB2D7756}" type="pres">
      <dgm:prSet presAssocID="{2E071569-B0F1-4702-B5A9-4E107D25D966}" presName="backgroundArrow" presStyleLbl="node1" presStyleIdx="0" presStyleCnt="1" custLinFactNeighborX="-3947" custLinFactNeighborY="-28098"/>
      <dgm:spPr/>
    </dgm:pt>
  </dgm:ptLst>
  <dgm:cxnLst>
    <dgm:cxn modelId="{3A79D7DC-0B73-4E7E-9EF0-A488F3D0192F}" type="presOf" srcId="{75ECFE7A-C9ED-4DA9-9E7B-0978B3F19D3C}" destId="{227A82AA-ECA1-40E4-859B-AF0C6E580932}" srcOrd="0" destOrd="0" presId="urn:microsoft.com/office/officeart/2005/8/layout/hProcess3"/>
    <dgm:cxn modelId="{6191491A-8EF9-4A61-A1BE-8EE92968F595}" srcId="{2E071569-B0F1-4702-B5A9-4E107D25D966}" destId="{75ECFE7A-C9ED-4DA9-9E7B-0978B3F19D3C}" srcOrd="0" destOrd="0" parTransId="{1CF8F4C7-D688-452C-A162-93D57A1932FF}" sibTransId="{761A4ADA-E596-48F4-AAF4-0184ED961253}"/>
    <dgm:cxn modelId="{789E3226-5195-42A1-8ABD-FD21E55F7EAD}" type="presOf" srcId="{2E071569-B0F1-4702-B5A9-4E107D25D966}" destId="{7F70F1F9-87EA-4EF8-99F8-F1F6B163EF5A}" srcOrd="0" destOrd="0" presId="urn:microsoft.com/office/officeart/2005/8/layout/hProcess3"/>
    <dgm:cxn modelId="{DF89EA4B-6F4F-4806-8810-A061CDE9527D}" type="presParOf" srcId="{7F70F1F9-87EA-4EF8-99F8-F1F6B163EF5A}" destId="{28669909-103F-4824-B551-7E6239996F12}" srcOrd="0" destOrd="0" presId="urn:microsoft.com/office/officeart/2005/8/layout/hProcess3"/>
    <dgm:cxn modelId="{E840DAA3-D406-4B53-869F-8766CFAF5B3A}" type="presParOf" srcId="{7F70F1F9-87EA-4EF8-99F8-F1F6B163EF5A}" destId="{C7A3285F-2619-460E-8AC4-2A9D5DE5B96B}" srcOrd="1" destOrd="0" presId="urn:microsoft.com/office/officeart/2005/8/layout/hProcess3"/>
    <dgm:cxn modelId="{B21E2C76-2049-47D9-AEE0-D2206ADB7D4D}" type="presParOf" srcId="{C7A3285F-2619-460E-8AC4-2A9D5DE5B96B}" destId="{1CB6DA93-3BE2-4ECA-A077-205B78AADF27}" srcOrd="0" destOrd="0" presId="urn:microsoft.com/office/officeart/2005/8/layout/hProcess3"/>
    <dgm:cxn modelId="{2AE0D31A-7045-4198-8186-974FECC9184B}" type="presParOf" srcId="{C7A3285F-2619-460E-8AC4-2A9D5DE5B96B}" destId="{3CA88EEC-108B-4CED-A7A3-CD1206C887FE}" srcOrd="1" destOrd="0" presId="urn:microsoft.com/office/officeart/2005/8/layout/hProcess3"/>
    <dgm:cxn modelId="{624E2110-66B3-42BA-921A-15D1EC4453C4}" type="presParOf" srcId="{3CA88EEC-108B-4CED-A7A3-CD1206C887FE}" destId="{721CC0CC-3B71-4425-9170-F2C4B7549781}" srcOrd="0" destOrd="0" presId="urn:microsoft.com/office/officeart/2005/8/layout/hProcess3"/>
    <dgm:cxn modelId="{44EB19F8-929C-448C-8F9B-4BEE246AB27D}" type="presParOf" srcId="{3CA88EEC-108B-4CED-A7A3-CD1206C887FE}" destId="{227A82AA-ECA1-40E4-859B-AF0C6E580932}" srcOrd="1" destOrd="0" presId="urn:microsoft.com/office/officeart/2005/8/layout/hProcess3"/>
    <dgm:cxn modelId="{F5D028EA-4B3E-430D-92AE-143E7C282CBA}" type="presParOf" srcId="{3CA88EEC-108B-4CED-A7A3-CD1206C887FE}" destId="{96C36CB1-2BF0-4B11-9A85-8D06303013F0}" srcOrd="2" destOrd="0" presId="urn:microsoft.com/office/officeart/2005/8/layout/hProcess3"/>
    <dgm:cxn modelId="{28A5BFA0-2244-44BE-9ABE-1D4355FD0902}" type="presParOf" srcId="{3CA88EEC-108B-4CED-A7A3-CD1206C887FE}" destId="{44C510F7-7ACB-4CFC-82F7-597C090F74D6}" srcOrd="3" destOrd="0" presId="urn:microsoft.com/office/officeart/2005/8/layout/hProcess3"/>
    <dgm:cxn modelId="{B14E9651-3935-4AEC-8AD2-865F590EED3E}" type="presParOf" srcId="{C7A3285F-2619-460E-8AC4-2A9D5DE5B96B}" destId="{7C20C576-C758-45F7-8BBC-53577CFED855}" srcOrd="2" destOrd="0" presId="urn:microsoft.com/office/officeart/2005/8/layout/hProcess3"/>
    <dgm:cxn modelId="{B1D0B6CC-CBD8-471B-A499-4BA34193E842}" type="presParOf" srcId="{C7A3285F-2619-460E-8AC4-2A9D5DE5B96B}" destId="{3418BEB5-7CB7-4FB5-82AB-358506DD30DD}" srcOrd="3" destOrd="0" presId="urn:microsoft.com/office/officeart/2005/8/layout/hProcess3"/>
    <dgm:cxn modelId="{EDBC9E85-FC5D-49CB-9CA0-D567D12C9EDF}" type="presParOf" srcId="{C7A3285F-2619-460E-8AC4-2A9D5DE5B96B}" destId="{2D49689E-B36E-4EBA-892E-8869FB2D7756}" srcOrd="4" destOrd="0" presId="urn:microsoft.com/office/officeart/2005/8/layout/hProcess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487B-9F98-4739-9DA6-B5BA887FE65A}" type="datetimeFigureOut">
              <a:rPr lang="pl-PL" smtClean="0"/>
              <a:pPr/>
              <a:t>2021-12-09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FBF3-E550-489C-B1A1-F3C7A1EA93F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487B-9F98-4739-9DA6-B5BA887FE65A}" type="datetimeFigureOut">
              <a:rPr lang="pl-PL" smtClean="0"/>
              <a:pPr/>
              <a:t>2021-12-09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FBF3-E550-489C-B1A1-F3C7A1EA93F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487B-9F98-4739-9DA6-B5BA887FE65A}" type="datetimeFigureOut">
              <a:rPr lang="pl-PL" smtClean="0"/>
              <a:pPr/>
              <a:t>2021-12-09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FBF3-E550-489C-B1A1-F3C7A1EA93F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487B-9F98-4739-9DA6-B5BA887FE65A}" type="datetimeFigureOut">
              <a:rPr lang="pl-PL" smtClean="0"/>
              <a:pPr/>
              <a:t>2021-12-09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FBF3-E550-489C-B1A1-F3C7A1EA93F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487B-9F98-4739-9DA6-B5BA887FE65A}" type="datetimeFigureOut">
              <a:rPr lang="pl-PL" smtClean="0"/>
              <a:pPr/>
              <a:t>2021-12-09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FBF3-E550-489C-B1A1-F3C7A1EA93F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487B-9F98-4739-9DA6-B5BA887FE65A}" type="datetimeFigureOut">
              <a:rPr lang="pl-PL" smtClean="0"/>
              <a:pPr/>
              <a:t>2021-12-09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FBF3-E550-489C-B1A1-F3C7A1EA93F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487B-9F98-4739-9DA6-B5BA887FE65A}" type="datetimeFigureOut">
              <a:rPr lang="pl-PL" smtClean="0"/>
              <a:pPr/>
              <a:t>2021-12-09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FBF3-E550-489C-B1A1-F3C7A1EA93F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487B-9F98-4739-9DA6-B5BA887FE65A}" type="datetimeFigureOut">
              <a:rPr lang="pl-PL" smtClean="0"/>
              <a:pPr/>
              <a:t>2021-12-09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FBF3-E550-489C-B1A1-F3C7A1EA93F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487B-9F98-4739-9DA6-B5BA887FE65A}" type="datetimeFigureOut">
              <a:rPr lang="pl-PL" smtClean="0"/>
              <a:pPr/>
              <a:t>2021-12-09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FBF3-E550-489C-B1A1-F3C7A1EA93F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487B-9F98-4739-9DA6-B5BA887FE65A}" type="datetimeFigureOut">
              <a:rPr lang="pl-PL" smtClean="0"/>
              <a:pPr/>
              <a:t>2021-12-09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FBF3-E550-489C-B1A1-F3C7A1EA93F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487B-9F98-4739-9DA6-B5BA887FE65A}" type="datetimeFigureOut">
              <a:rPr lang="pl-PL" smtClean="0"/>
              <a:pPr/>
              <a:t>2021-12-09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FBF3-E550-489C-B1A1-F3C7A1EA93F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5487B-9F98-4739-9DA6-B5BA887FE65A}" type="datetimeFigureOut">
              <a:rPr lang="pl-PL" smtClean="0"/>
              <a:pPr/>
              <a:t>2021-12-09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FFBF3-E550-489C-B1A1-F3C7A1EA93F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9.xml"/><Relationship Id="rId11" Type="http://schemas.openxmlformats.org/officeDocument/2006/relationships/image" Target="../media/image14.jpeg"/><Relationship Id="rId5" Type="http://schemas.openxmlformats.org/officeDocument/2006/relationships/diagramData" Target="../diagrams/data9.xml"/><Relationship Id="rId10" Type="http://schemas.openxmlformats.org/officeDocument/2006/relationships/image" Target="../media/image13.jpeg"/><Relationship Id="rId4" Type="http://schemas.openxmlformats.org/officeDocument/2006/relationships/image" Target="../media/image3.jpeg"/><Relationship Id="rId9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1.xml"/><Relationship Id="rId11" Type="http://schemas.openxmlformats.org/officeDocument/2006/relationships/image" Target="../media/image17.jpeg"/><Relationship Id="rId5" Type="http://schemas.openxmlformats.org/officeDocument/2006/relationships/diagramData" Target="../diagrams/data11.xml"/><Relationship Id="rId10" Type="http://schemas.openxmlformats.org/officeDocument/2006/relationships/image" Target="../media/image16.jpeg"/><Relationship Id="rId4" Type="http://schemas.openxmlformats.org/officeDocument/2006/relationships/image" Target="../media/image3.jpeg"/><Relationship Id="rId9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2.xml"/><Relationship Id="rId11" Type="http://schemas.openxmlformats.org/officeDocument/2006/relationships/image" Target="../media/image20.jpeg"/><Relationship Id="rId5" Type="http://schemas.openxmlformats.org/officeDocument/2006/relationships/diagramData" Target="../diagrams/data12.xml"/><Relationship Id="rId10" Type="http://schemas.openxmlformats.org/officeDocument/2006/relationships/image" Target="../media/image19.jpeg"/><Relationship Id="rId4" Type="http://schemas.openxmlformats.org/officeDocument/2006/relationships/image" Target="../media/image3.jpeg"/><Relationship Id="rId9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3.xml"/><Relationship Id="rId11" Type="http://schemas.openxmlformats.org/officeDocument/2006/relationships/image" Target="../media/image23.jpeg"/><Relationship Id="rId5" Type="http://schemas.openxmlformats.org/officeDocument/2006/relationships/diagramData" Target="../diagrams/data13.xml"/><Relationship Id="rId10" Type="http://schemas.openxmlformats.org/officeDocument/2006/relationships/image" Target="../media/image22.jpeg"/><Relationship Id="rId4" Type="http://schemas.openxmlformats.org/officeDocument/2006/relationships/image" Target="../media/image3.jpeg"/><Relationship Id="rId9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4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4.xml"/><Relationship Id="rId11" Type="http://schemas.openxmlformats.org/officeDocument/2006/relationships/image" Target="../media/image26.jpeg"/><Relationship Id="rId5" Type="http://schemas.openxmlformats.org/officeDocument/2006/relationships/diagramData" Target="../diagrams/data14.xml"/><Relationship Id="rId10" Type="http://schemas.openxmlformats.org/officeDocument/2006/relationships/image" Target="../media/image25.jpeg"/><Relationship Id="rId4" Type="http://schemas.openxmlformats.org/officeDocument/2006/relationships/image" Target="../media/image3.jpeg"/><Relationship Id="rId9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5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5.xml"/><Relationship Id="rId11" Type="http://schemas.openxmlformats.org/officeDocument/2006/relationships/image" Target="../media/image29.jpeg"/><Relationship Id="rId5" Type="http://schemas.openxmlformats.org/officeDocument/2006/relationships/diagramData" Target="../diagrams/data15.xml"/><Relationship Id="rId10" Type="http://schemas.openxmlformats.org/officeDocument/2006/relationships/image" Target="../media/image28.jpeg"/><Relationship Id="rId4" Type="http://schemas.openxmlformats.org/officeDocument/2006/relationships/image" Target="../media/image3.jpeg"/><Relationship Id="rId9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6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6.xml"/><Relationship Id="rId12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6.xml"/><Relationship Id="rId11" Type="http://schemas.openxmlformats.org/officeDocument/2006/relationships/image" Target="../media/image32.jpeg"/><Relationship Id="rId5" Type="http://schemas.openxmlformats.org/officeDocument/2006/relationships/diagramData" Target="../diagrams/data16.xml"/><Relationship Id="rId10" Type="http://schemas.openxmlformats.org/officeDocument/2006/relationships/image" Target="../media/image31.jpeg"/><Relationship Id="rId4" Type="http://schemas.openxmlformats.org/officeDocument/2006/relationships/image" Target="../media/image3.jpeg"/><Relationship Id="rId9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jpeg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10" Type="http://schemas.openxmlformats.org/officeDocument/2006/relationships/image" Target="../media/image11.jpeg"/><Relationship Id="rId4" Type="http://schemas.openxmlformats.org/officeDocument/2006/relationships/image" Target="../media/image3.jpe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8" name="Picture 4" descr="C:\Users\ekonopka\Desktop\Tło v1 Prezentacja 2021 A4 (210x297m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801" y="0"/>
            <a:ext cx="8992199" cy="6858000"/>
          </a:xfrm>
          <a:prstGeom prst="rect">
            <a:avLst/>
          </a:prstGeom>
          <a:noFill/>
        </p:spPr>
      </p:pic>
      <p:pic>
        <p:nvPicPr>
          <p:cNvPr id="1027" name="Picture 3" descr="C:\Users\ekonopka\Desktop\tł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357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1">
            <a:extLst>
              <a:ext uri="{FF2B5EF4-FFF2-40B4-BE49-F238E27FC236}">
                <a16:creationId xmlns:a16="http://schemas.microsoft.com/office/drawing/2014/main" xmlns="" id="{4206F25D-5BB5-4AE0-84B9-323AFC07BC0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4480" y="214290"/>
            <a:ext cx="5760720" cy="551180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571472" y="1571612"/>
            <a:ext cx="792961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800" b="1" dirty="0">
                <a:latin typeface="Gabriola" pitchFamily="82" charset="0"/>
                <a:ea typeface="Amiri" pitchFamily="2" charset="-78"/>
                <a:cs typeface="Amiri" pitchFamily="2" charset="-78"/>
              </a:rPr>
              <a:t>„</a:t>
            </a:r>
            <a:r>
              <a:rPr lang="pl-PL" sz="2800" b="1" i="1" dirty="0">
                <a:latin typeface="Gabriola" pitchFamily="82" charset="0"/>
                <a:ea typeface="Amiri" pitchFamily="2" charset="-78"/>
                <a:cs typeface="Amiri" pitchFamily="2" charset="-78"/>
              </a:rPr>
              <a:t>Wzmocnienie bezpieczeństwa wspólnego pogranicza w rejonie </a:t>
            </a:r>
            <a:r>
              <a:rPr lang="pl-PL" sz="2800" b="1" i="1" dirty="0" smtClean="0">
                <a:latin typeface="Gabriola" pitchFamily="82" charset="0"/>
                <a:ea typeface="Amiri" pitchFamily="2" charset="-78"/>
                <a:cs typeface="Amiri" pitchFamily="2" charset="-78"/>
              </a:rPr>
              <a:t/>
            </a:r>
            <a:br>
              <a:rPr lang="pl-PL" sz="2800" b="1" i="1" dirty="0" smtClean="0">
                <a:latin typeface="Gabriola" pitchFamily="82" charset="0"/>
                <a:ea typeface="Amiri" pitchFamily="2" charset="-78"/>
                <a:cs typeface="Amiri" pitchFamily="2" charset="-78"/>
              </a:rPr>
            </a:br>
            <a:r>
              <a:rPr lang="pl-PL" sz="2800" b="1" i="1" dirty="0" smtClean="0">
                <a:latin typeface="Gabriola" pitchFamily="82" charset="0"/>
                <a:ea typeface="Amiri" pitchFamily="2" charset="-78"/>
                <a:cs typeface="Amiri" pitchFamily="2" charset="-78"/>
              </a:rPr>
              <a:t>Kotliny </a:t>
            </a:r>
            <a:r>
              <a:rPr lang="pl-PL" sz="2800" b="1" i="1" dirty="0">
                <a:latin typeface="Gabriola" pitchFamily="82" charset="0"/>
                <a:ea typeface="Amiri" pitchFamily="2" charset="-78"/>
                <a:cs typeface="Amiri" pitchFamily="2" charset="-78"/>
              </a:rPr>
              <a:t>Jeleniogórskiej, </a:t>
            </a:r>
            <a:r>
              <a:rPr lang="pl-PL" sz="2800" b="1" i="1" dirty="0" smtClean="0">
                <a:latin typeface="Gabriola" pitchFamily="82" charset="0"/>
                <a:ea typeface="Amiri" pitchFamily="2" charset="-78"/>
                <a:cs typeface="Amiri" pitchFamily="2" charset="-78"/>
              </a:rPr>
              <a:t>Gór </a:t>
            </a:r>
            <a:r>
              <a:rPr lang="pl-PL" sz="2800" b="1" i="1" dirty="0">
                <a:latin typeface="Gabriola" pitchFamily="82" charset="0"/>
                <a:ea typeface="Amiri" pitchFamily="2" charset="-78"/>
                <a:cs typeface="Amiri" pitchFamily="2" charset="-78"/>
              </a:rPr>
              <a:t>Izerskich  i </a:t>
            </a:r>
            <a:r>
              <a:rPr lang="pl-PL" sz="2800" b="1" i="1" dirty="0" smtClean="0">
                <a:latin typeface="Gabriola" pitchFamily="82" charset="0"/>
                <a:ea typeface="Amiri" pitchFamily="2" charset="-78"/>
                <a:cs typeface="Amiri" pitchFamily="2" charset="-78"/>
              </a:rPr>
              <a:t>Karkonoszy </a:t>
            </a:r>
            <a:r>
              <a:rPr lang="pl-PL" sz="2800" b="1" dirty="0" smtClean="0">
                <a:latin typeface="Gabriola" pitchFamily="82" charset="0"/>
                <a:ea typeface="Amiri" pitchFamily="2" charset="-78"/>
                <a:cs typeface="Amiri" pitchFamily="2" charset="-78"/>
              </a:rPr>
              <a:t>”</a:t>
            </a:r>
            <a:endParaRPr lang="pl-PL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Gabriola" pitchFamily="82" charset="0"/>
              <a:ea typeface="Amiri" pitchFamily="2" charset="-78"/>
              <a:cs typeface="Amiri" pitchFamily="2" charset="-78"/>
            </a:endParaRPr>
          </a:p>
        </p:txBody>
      </p:sp>
      <p:pic>
        <p:nvPicPr>
          <p:cNvPr id="9" name="Obraz 8" descr="Herb JG Trans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3000372"/>
            <a:ext cx="121444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8" name="Picture 4" descr="C:\Users\ekonopka\Desktop\Tło v1 Prezentacja 2021 A4 (210x297m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44000" cy="6973773"/>
          </a:xfrm>
          <a:prstGeom prst="rect">
            <a:avLst/>
          </a:prstGeom>
          <a:noFill/>
        </p:spPr>
      </p:pic>
      <p:pic>
        <p:nvPicPr>
          <p:cNvPr id="1027" name="Picture 3" descr="C:\Users\ekonopka\Desktop\tł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357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1">
            <a:extLst>
              <a:ext uri="{FF2B5EF4-FFF2-40B4-BE49-F238E27FC236}">
                <a16:creationId xmlns:a16="http://schemas.microsoft.com/office/drawing/2014/main" xmlns="" id="{4206F25D-5BB5-4AE0-84B9-323AFC07BC0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4480" y="214290"/>
            <a:ext cx="5760720" cy="551180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571472" y="1571612"/>
            <a:ext cx="792961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pl-PL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Gabriola" pitchFamily="82" charset="0"/>
              <a:ea typeface="Amiri" pitchFamily="2" charset="-78"/>
              <a:cs typeface="Amiri" pitchFamily="2" charset="-78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643042" y="2285992"/>
            <a:ext cx="5786478" cy="707886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latin typeface="Gabriola" pitchFamily="82" charset="0"/>
              </a:rPr>
              <a:t> Zakup stacji bazowej  i hydrologicznych stacji pomiarowych do monitoringu poziomu wody w rzekach i potokach górskich</a:t>
            </a:r>
            <a:endParaRPr lang="pl-PL" sz="20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Gabriola" pitchFamily="82" charset="0"/>
            </a:endParaRPr>
          </a:p>
        </p:txBody>
      </p:sp>
      <p:graphicFrame>
        <p:nvGraphicFramePr>
          <p:cNvPr id="12" name="Diagram 11"/>
          <p:cNvGraphicFramePr/>
          <p:nvPr/>
        </p:nvGraphicFramePr>
        <p:xfrm>
          <a:off x="428596" y="785794"/>
          <a:ext cx="5643602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pole tekstowe 12"/>
          <p:cNvSpPr txBox="1"/>
          <p:nvPr/>
        </p:nvSpPr>
        <p:spPr>
          <a:xfrm>
            <a:off x="4000496" y="39290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2000232" y="3500438"/>
            <a:ext cx="51435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l-PL" b="1" dirty="0" smtClean="0">
                <a:latin typeface="Gabriola" pitchFamily="82" charset="0"/>
              </a:rPr>
              <a:t>Urządzenia stanowią uzupełnienie funkcjonującego już częściowo systemu monitoringu i ostrzegania przed powodzią.</a:t>
            </a:r>
          </a:p>
          <a:p>
            <a:pPr algn="just">
              <a:buFont typeface="Wingdings" pitchFamily="2" charset="2"/>
              <a:buChar char="ü"/>
            </a:pPr>
            <a:r>
              <a:rPr lang="pl-PL" b="1" dirty="0" smtClean="0">
                <a:latin typeface="Gabriola" pitchFamily="82" charset="0"/>
              </a:rPr>
              <a:t>  Urządzenia zamontowane zostały :</a:t>
            </a:r>
          </a:p>
          <a:p>
            <a:pPr marL="342900" indent="-342900" algn="just">
              <a:buAutoNum type="arabicPeriod"/>
            </a:pPr>
            <a:r>
              <a:rPr lang="pl-PL" dirty="0" smtClean="0">
                <a:latin typeface="Gabriola" pitchFamily="82" charset="0"/>
              </a:rPr>
              <a:t>Most na rzece Wrzosówka (ul. </a:t>
            </a:r>
            <a:r>
              <a:rPr lang="pl-PL" dirty="0" err="1" smtClean="0">
                <a:latin typeface="Gabriola" pitchFamily="82" charset="0"/>
              </a:rPr>
              <a:t>Cervi</a:t>
            </a:r>
            <a:r>
              <a:rPr lang="pl-PL" dirty="0" smtClean="0">
                <a:latin typeface="Gabriola" pitchFamily="82" charset="0"/>
              </a:rPr>
              <a:t>)</a:t>
            </a:r>
          </a:p>
          <a:p>
            <a:pPr marL="342900" indent="-342900" algn="just">
              <a:buAutoNum type="arabicPeriod"/>
            </a:pPr>
            <a:r>
              <a:rPr lang="pl-PL" dirty="0" smtClean="0">
                <a:latin typeface="Gabriola" pitchFamily="82" charset="0"/>
              </a:rPr>
              <a:t>Most na rzece Kamienna  (ul. Marcinkowskiego) </a:t>
            </a:r>
          </a:p>
          <a:p>
            <a:pPr marL="342900" indent="-342900">
              <a:buAutoNum type="arabicPeriod"/>
            </a:pPr>
            <a:r>
              <a:rPr lang="pl-PL" dirty="0" smtClean="0">
                <a:latin typeface="Gabriola" pitchFamily="82" charset="0"/>
              </a:rPr>
              <a:t>Most na rzece Bóbr (ul. Wincentego Pola) </a:t>
            </a:r>
          </a:p>
          <a:p>
            <a:pPr marL="342900" indent="-342900">
              <a:buAutoNum type="arabicPeriod"/>
            </a:pPr>
            <a:r>
              <a:rPr lang="pl-PL" dirty="0" smtClean="0">
                <a:latin typeface="Gabriola" pitchFamily="82" charset="0"/>
              </a:rPr>
              <a:t>Most na rzece </a:t>
            </a:r>
            <a:r>
              <a:rPr lang="pl-PL" dirty="0" err="1" smtClean="0">
                <a:latin typeface="Gabriola" pitchFamily="82" charset="0"/>
              </a:rPr>
              <a:t>Radomierka</a:t>
            </a:r>
            <a:r>
              <a:rPr lang="pl-PL" dirty="0" smtClean="0">
                <a:latin typeface="Gabriola" pitchFamily="82" charset="0"/>
              </a:rPr>
              <a:t>  (ul. Wrocławska 54)</a:t>
            </a:r>
          </a:p>
          <a:p>
            <a:pPr marL="342900" indent="-342900">
              <a:buAutoNum type="arabicPeriod"/>
            </a:pPr>
            <a:r>
              <a:rPr lang="pl-PL" dirty="0" smtClean="0">
                <a:latin typeface="Gabriola" pitchFamily="82" charset="0"/>
              </a:rPr>
              <a:t>Most na rzece Wrzosówka (ul. Karkonoska 96)</a:t>
            </a:r>
            <a:br>
              <a:rPr lang="pl-PL" dirty="0" smtClean="0">
                <a:latin typeface="Gabriola" pitchFamily="82" charset="0"/>
              </a:rPr>
            </a:br>
            <a:endParaRPr lang="pl-PL" dirty="0">
              <a:latin typeface="Gabriola" pitchFamily="82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8" name="Picture 4" descr="C:\Users\ekonopka\Desktop\Tło v1 Prezentacja 2021 A4 (210x297m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44000" cy="6973773"/>
          </a:xfrm>
          <a:prstGeom prst="rect">
            <a:avLst/>
          </a:prstGeom>
          <a:noFill/>
        </p:spPr>
      </p:pic>
      <p:pic>
        <p:nvPicPr>
          <p:cNvPr id="1027" name="Picture 3" descr="C:\Users\ekonopka\Desktop\tł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357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1">
            <a:extLst>
              <a:ext uri="{FF2B5EF4-FFF2-40B4-BE49-F238E27FC236}">
                <a16:creationId xmlns:a16="http://schemas.microsoft.com/office/drawing/2014/main" xmlns="" id="{4206F25D-5BB5-4AE0-84B9-323AFC07BC0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4480" y="214290"/>
            <a:ext cx="5760720" cy="551180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571472" y="1571612"/>
            <a:ext cx="792961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pl-PL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Gabriola" pitchFamily="82" charset="0"/>
              <a:ea typeface="Amiri" pitchFamily="2" charset="-78"/>
              <a:cs typeface="Amiri" pitchFamily="2" charset="-78"/>
            </a:endParaRPr>
          </a:p>
        </p:txBody>
      </p:sp>
      <p:graphicFrame>
        <p:nvGraphicFramePr>
          <p:cNvPr id="12" name="Diagram 11"/>
          <p:cNvGraphicFramePr/>
          <p:nvPr/>
        </p:nvGraphicFramePr>
        <p:xfrm>
          <a:off x="428596" y="785794"/>
          <a:ext cx="5643602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pole tekstowe 12"/>
          <p:cNvSpPr txBox="1"/>
          <p:nvPr/>
        </p:nvSpPr>
        <p:spPr>
          <a:xfrm>
            <a:off x="4000496" y="39290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pic>
        <p:nvPicPr>
          <p:cNvPr id="4099" name="Picture 3" descr="C:\Users\ekonopka\Desktop\76695285_3195271443878041_5467742961242472448_n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43504" y="2786058"/>
            <a:ext cx="3238523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ekonopka\Desktop\img_20211209_08144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14414" y="2857497"/>
            <a:ext cx="2000264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ekonopka\Desktop\2019 Bezpieczne pogranicze - zrealizowane (1)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71868" y="3429000"/>
            <a:ext cx="1266825" cy="95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8" name="Picture 4" descr="C:\Users\ekonopka\Desktop\Tło v1 Prezentacja 2021 A4 (210x297m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44000" cy="6973773"/>
          </a:xfrm>
          <a:prstGeom prst="rect">
            <a:avLst/>
          </a:prstGeom>
          <a:noFill/>
        </p:spPr>
      </p:pic>
      <p:pic>
        <p:nvPicPr>
          <p:cNvPr id="1027" name="Picture 3" descr="C:\Users\ekonopka\Desktop\tł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357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1">
            <a:extLst>
              <a:ext uri="{FF2B5EF4-FFF2-40B4-BE49-F238E27FC236}">
                <a16:creationId xmlns:a16="http://schemas.microsoft.com/office/drawing/2014/main" xmlns="" id="{4206F25D-5BB5-4AE0-84B9-323AFC07BC0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4480" y="214290"/>
            <a:ext cx="5760720" cy="551180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571472" y="1571612"/>
            <a:ext cx="792961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pl-PL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Gabriola" pitchFamily="82" charset="0"/>
              <a:ea typeface="Amiri" pitchFamily="2" charset="-78"/>
              <a:cs typeface="Amiri" pitchFamily="2" charset="-78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643042" y="2285992"/>
            <a:ext cx="5786478" cy="707886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latin typeface="Gabriola" pitchFamily="82" charset="0"/>
              </a:rPr>
              <a:t> Międzynarodowe Manewry Ratownicze </a:t>
            </a:r>
          </a:p>
          <a:p>
            <a:pPr algn="ctr"/>
            <a:r>
              <a:rPr lang="pl-PL" sz="2000" b="1" dirty="0" smtClean="0">
                <a:latin typeface="Gabriola" pitchFamily="82" charset="0"/>
              </a:rPr>
              <a:t>6 edycji</a:t>
            </a:r>
            <a:endParaRPr lang="pl-PL" sz="20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Gabriola" pitchFamily="82" charset="0"/>
            </a:endParaRPr>
          </a:p>
        </p:txBody>
      </p:sp>
      <p:graphicFrame>
        <p:nvGraphicFramePr>
          <p:cNvPr id="12" name="Diagram 11"/>
          <p:cNvGraphicFramePr/>
          <p:nvPr/>
        </p:nvGraphicFramePr>
        <p:xfrm>
          <a:off x="428596" y="785794"/>
          <a:ext cx="5643602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pole tekstowe 12"/>
          <p:cNvSpPr txBox="1"/>
          <p:nvPr/>
        </p:nvSpPr>
        <p:spPr>
          <a:xfrm>
            <a:off x="4000496" y="39290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2000232" y="3500438"/>
            <a:ext cx="51435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>
                <a:latin typeface="Gabriola" pitchFamily="82" charset="0"/>
              </a:rPr>
              <a:t>Idea manewrów oparta jest na praktycznym doskonaleniu umiejętności. Nie są one formą konkursu ale wspólnych ćwiczeń </a:t>
            </a:r>
            <a:br>
              <a:rPr lang="pl-PL" dirty="0" smtClean="0">
                <a:latin typeface="Gabriola" pitchFamily="82" charset="0"/>
              </a:rPr>
            </a:br>
            <a:r>
              <a:rPr lang="pl-PL" dirty="0" smtClean="0">
                <a:latin typeface="Gabriola" pitchFamily="82" charset="0"/>
              </a:rPr>
              <a:t>o wielopłaszczyznowym znaczeniu dla bezpieczeństwa przygranicznego. Pozwalają na integrację międzynarodową służb co zwiększa poczucie jedności, a także wypiera jakiekolwiek podziały narodowościowe. Ich cykliczność zaciera bariery językowe, wspiera nawiązywanie przyjaźni ponad granice państw, zbliża i otwiera nowe perspektywy. </a:t>
            </a:r>
            <a:br>
              <a:rPr lang="pl-PL" dirty="0" smtClean="0">
                <a:latin typeface="Gabriola" pitchFamily="82" charset="0"/>
              </a:rPr>
            </a:br>
            <a:endParaRPr lang="pl-PL" dirty="0">
              <a:latin typeface="Gabriola" pitchFamily="82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8" name="Picture 4" descr="C:\Users\ekonopka\Desktop\Tło v1 Prezentacja 2021 A4 (210x297m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44000" cy="6973773"/>
          </a:xfrm>
          <a:prstGeom prst="rect">
            <a:avLst/>
          </a:prstGeom>
          <a:noFill/>
        </p:spPr>
      </p:pic>
      <p:pic>
        <p:nvPicPr>
          <p:cNvPr id="1027" name="Picture 3" descr="C:\Users\ekonopka\Desktop\tł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357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1">
            <a:extLst>
              <a:ext uri="{FF2B5EF4-FFF2-40B4-BE49-F238E27FC236}">
                <a16:creationId xmlns:a16="http://schemas.microsoft.com/office/drawing/2014/main" xmlns="" id="{4206F25D-5BB5-4AE0-84B9-323AFC07BC0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4480" y="214290"/>
            <a:ext cx="5760720" cy="551180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571472" y="1571612"/>
            <a:ext cx="792961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pl-PL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Gabriola" pitchFamily="82" charset="0"/>
              <a:ea typeface="Amiri" pitchFamily="2" charset="-78"/>
              <a:cs typeface="Amiri" pitchFamily="2" charset="-78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643042" y="2285992"/>
            <a:ext cx="5786478" cy="707886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latin typeface="Gabriola" pitchFamily="82" charset="0"/>
              </a:rPr>
              <a:t> Międzynarodowe Manewry Ratownicze  - I edycja</a:t>
            </a:r>
          </a:p>
          <a:p>
            <a:pPr algn="ctr"/>
            <a:r>
              <a:rPr lang="pl-PL" sz="2000" b="1" dirty="0" smtClean="0">
                <a:latin typeface="Gabriola" pitchFamily="82" charset="0"/>
              </a:rPr>
              <a:t>13-15.06.2018 r.</a:t>
            </a:r>
          </a:p>
        </p:txBody>
      </p:sp>
      <p:graphicFrame>
        <p:nvGraphicFramePr>
          <p:cNvPr id="12" name="Diagram 11"/>
          <p:cNvGraphicFramePr/>
          <p:nvPr/>
        </p:nvGraphicFramePr>
        <p:xfrm>
          <a:off x="428596" y="785794"/>
          <a:ext cx="5643602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pole tekstowe 12"/>
          <p:cNvSpPr txBox="1"/>
          <p:nvPr/>
        </p:nvSpPr>
        <p:spPr>
          <a:xfrm>
            <a:off x="4000496" y="39290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2000232" y="3500438"/>
            <a:ext cx="514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>
                <a:latin typeface="Gabriola" pitchFamily="82" charset="0"/>
              </a:rPr>
              <a:t/>
            </a:r>
            <a:br>
              <a:rPr lang="pl-PL" dirty="0" smtClean="0">
                <a:latin typeface="Gabriola" pitchFamily="82" charset="0"/>
              </a:rPr>
            </a:br>
            <a:endParaRPr lang="pl-PL" dirty="0">
              <a:latin typeface="Gabriola" pitchFamily="82" charset="0"/>
            </a:endParaRPr>
          </a:p>
        </p:txBody>
      </p:sp>
      <p:pic>
        <p:nvPicPr>
          <p:cNvPr id="5123" name="Picture 3" descr="\\serv2008\wydzialowe\WZK\ZDJĘCIA\2018 ROK\Międzynarodowe Manerwy Ratownicze 13-15.06.2018\Dzień 2\DSC0422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58" y="2857496"/>
            <a:ext cx="2928958" cy="2196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\\serv2008\wydzialowe\WZK\ZDJĘCIA\2018 ROK\Międzynarodowe Manerwy Ratownicze 13-15.06.2018\Dzień 2\DSC0427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57554" y="4500570"/>
            <a:ext cx="2357454" cy="1768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\\serv2008\wydzialowe\WZK\ZDJĘCIA\2018 ROK\Międzynarodowe Manerwy Ratownicze 13-15.06.2018\Dzień 3\DSC0445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86446" y="2857496"/>
            <a:ext cx="2970195" cy="2227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8" name="Picture 4" descr="C:\Users\ekonopka\Desktop\Tło v1 Prezentacja 2021 A4 (210x297m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44000" cy="6973773"/>
          </a:xfrm>
          <a:prstGeom prst="rect">
            <a:avLst/>
          </a:prstGeom>
          <a:noFill/>
        </p:spPr>
      </p:pic>
      <p:pic>
        <p:nvPicPr>
          <p:cNvPr id="1027" name="Picture 3" descr="C:\Users\ekonopka\Desktop\tł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357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1">
            <a:extLst>
              <a:ext uri="{FF2B5EF4-FFF2-40B4-BE49-F238E27FC236}">
                <a16:creationId xmlns:a16="http://schemas.microsoft.com/office/drawing/2014/main" xmlns="" id="{4206F25D-5BB5-4AE0-84B9-323AFC07BC0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4480" y="214290"/>
            <a:ext cx="5760720" cy="551180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571472" y="1571612"/>
            <a:ext cx="792961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pl-PL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Gabriola" pitchFamily="82" charset="0"/>
              <a:ea typeface="Amiri" pitchFamily="2" charset="-78"/>
              <a:cs typeface="Amiri" pitchFamily="2" charset="-78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643042" y="2285992"/>
            <a:ext cx="5786478" cy="707886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latin typeface="Gabriola" pitchFamily="82" charset="0"/>
              </a:rPr>
              <a:t> Międzynarodowe Manewry Ratownicze  - 2 edycja</a:t>
            </a:r>
          </a:p>
          <a:p>
            <a:pPr algn="ctr"/>
            <a:r>
              <a:rPr lang="pl-PL" sz="2000" b="1" dirty="0" smtClean="0">
                <a:latin typeface="Gabriola" pitchFamily="82" charset="0"/>
              </a:rPr>
              <a:t>3-5.10.2018 r.</a:t>
            </a:r>
          </a:p>
        </p:txBody>
      </p:sp>
      <p:graphicFrame>
        <p:nvGraphicFramePr>
          <p:cNvPr id="12" name="Diagram 11"/>
          <p:cNvGraphicFramePr/>
          <p:nvPr/>
        </p:nvGraphicFramePr>
        <p:xfrm>
          <a:off x="428596" y="785794"/>
          <a:ext cx="5643602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pole tekstowe 12"/>
          <p:cNvSpPr txBox="1"/>
          <p:nvPr/>
        </p:nvSpPr>
        <p:spPr>
          <a:xfrm>
            <a:off x="4000496" y="39290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2000232" y="3500438"/>
            <a:ext cx="514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>
                <a:latin typeface="Gabriola" pitchFamily="82" charset="0"/>
              </a:rPr>
              <a:t/>
            </a:r>
            <a:br>
              <a:rPr lang="pl-PL" dirty="0" smtClean="0">
                <a:latin typeface="Gabriola" pitchFamily="82" charset="0"/>
              </a:rPr>
            </a:br>
            <a:endParaRPr lang="pl-PL" dirty="0">
              <a:latin typeface="Gabriola" pitchFamily="82" charset="0"/>
            </a:endParaRPr>
          </a:p>
        </p:txBody>
      </p:sp>
      <p:pic>
        <p:nvPicPr>
          <p:cNvPr id="6146" name="Picture 2" descr="\\serv2008\wydzialowe\WZK\ZDJĘCIA\2018 ROK\Międzynarodowe Manerwy Ratownicze 3-5 października 2018\DSC0570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20" y="3000372"/>
            <a:ext cx="2952424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\\serv2008\wydzialowe\WZK\ZDJĘCIA\2018 ROK\Międzynarodowe Manerwy Ratownicze 3-5 października 2018\DSC0575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57554" y="4643446"/>
            <a:ext cx="2476227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\\serv2008\wydzialowe\WZK\ZDJĘCIA\2018 ROK\Międzynarodowe Manerwy Ratownicze 3-5 października 2018\DSC0567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29322" y="2928934"/>
            <a:ext cx="2952426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8" name="Picture 4" descr="C:\Users\ekonopka\Desktop\Tło v1 Prezentacja 2021 A4 (210x297m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44000" cy="6973773"/>
          </a:xfrm>
          <a:prstGeom prst="rect">
            <a:avLst/>
          </a:prstGeom>
          <a:noFill/>
        </p:spPr>
      </p:pic>
      <p:pic>
        <p:nvPicPr>
          <p:cNvPr id="1027" name="Picture 3" descr="C:\Users\ekonopka\Desktop\tł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357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1">
            <a:extLst>
              <a:ext uri="{FF2B5EF4-FFF2-40B4-BE49-F238E27FC236}">
                <a16:creationId xmlns:a16="http://schemas.microsoft.com/office/drawing/2014/main" xmlns="" id="{4206F25D-5BB5-4AE0-84B9-323AFC07BC0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4480" y="214290"/>
            <a:ext cx="5760720" cy="551180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571472" y="1571612"/>
            <a:ext cx="792961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pl-PL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Gabriola" pitchFamily="82" charset="0"/>
              <a:ea typeface="Amiri" pitchFamily="2" charset="-78"/>
              <a:cs typeface="Amiri" pitchFamily="2" charset="-78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643042" y="2285992"/>
            <a:ext cx="5786478" cy="707886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latin typeface="Gabriola" pitchFamily="82" charset="0"/>
              </a:rPr>
              <a:t> Międzynarodowe Manewry Ratownicze  - 3 edycja</a:t>
            </a:r>
          </a:p>
          <a:p>
            <a:pPr algn="ctr"/>
            <a:r>
              <a:rPr lang="pl-PL" sz="2000" b="1" dirty="0" smtClean="0">
                <a:latin typeface="Gabriola" pitchFamily="82" charset="0"/>
              </a:rPr>
              <a:t>10-12.04.2019</a:t>
            </a:r>
          </a:p>
        </p:txBody>
      </p:sp>
      <p:graphicFrame>
        <p:nvGraphicFramePr>
          <p:cNvPr id="12" name="Diagram 11"/>
          <p:cNvGraphicFramePr/>
          <p:nvPr/>
        </p:nvGraphicFramePr>
        <p:xfrm>
          <a:off x="428596" y="785794"/>
          <a:ext cx="5643602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pole tekstowe 12"/>
          <p:cNvSpPr txBox="1"/>
          <p:nvPr/>
        </p:nvSpPr>
        <p:spPr>
          <a:xfrm>
            <a:off x="4000496" y="39290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2000232" y="3500438"/>
            <a:ext cx="514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>
                <a:latin typeface="Gabriola" pitchFamily="82" charset="0"/>
              </a:rPr>
              <a:t/>
            </a:r>
            <a:br>
              <a:rPr lang="pl-PL" dirty="0" smtClean="0">
                <a:latin typeface="Gabriola" pitchFamily="82" charset="0"/>
              </a:rPr>
            </a:br>
            <a:endParaRPr lang="pl-PL" dirty="0">
              <a:latin typeface="Gabriola" pitchFamily="82" charset="0"/>
            </a:endParaRPr>
          </a:p>
        </p:txBody>
      </p:sp>
      <p:pic>
        <p:nvPicPr>
          <p:cNvPr id="7170" name="Picture 2" descr="\\serv2008\wydzialowe\WZK\ZDJĘCIA\2019 ROK\10-12.04.2019 r. Międzynarodowe Manerwy Ratownicze\dzien 2\DSC0627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57884" y="3143248"/>
            <a:ext cx="2761945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\\serv2008\wydzialowe\WZK\ZDJĘCIA\2019 ROK\10-12.04.2019 r. Międzynarodowe Manerwy Ratownicze\dzien 1\DSC0617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6200000">
            <a:off x="3254087" y="3961096"/>
            <a:ext cx="2543146" cy="1907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\\serv2008\wydzialowe\WZK\ZDJĘCIA\2019 ROK\10-12.04.2019 r. Międzynarodowe Manerwy Ratownicze\dzien 2\DSC0625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472" y="3214686"/>
            <a:ext cx="2571768" cy="1929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 r.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8" name="Picture 4" descr="C:\Users\ekonopka\Desktop\Tło v1 Prezentacja 2021 A4 (210x297m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44000" cy="6973773"/>
          </a:xfrm>
          <a:prstGeom prst="rect">
            <a:avLst/>
          </a:prstGeom>
          <a:noFill/>
        </p:spPr>
      </p:pic>
      <p:pic>
        <p:nvPicPr>
          <p:cNvPr id="1027" name="Picture 3" descr="C:\Users\ekonopka\Desktop\tł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357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1">
            <a:extLst>
              <a:ext uri="{FF2B5EF4-FFF2-40B4-BE49-F238E27FC236}">
                <a16:creationId xmlns:a16="http://schemas.microsoft.com/office/drawing/2014/main" xmlns="" id="{4206F25D-5BB5-4AE0-84B9-323AFC07BC0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4480" y="214290"/>
            <a:ext cx="5760720" cy="551180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571472" y="1571612"/>
            <a:ext cx="792961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pl-PL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Gabriola" pitchFamily="82" charset="0"/>
              <a:ea typeface="Amiri" pitchFamily="2" charset="-78"/>
              <a:cs typeface="Amiri" pitchFamily="2" charset="-78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643042" y="2285992"/>
            <a:ext cx="5786478" cy="707886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latin typeface="Gabriola" pitchFamily="82" charset="0"/>
              </a:rPr>
              <a:t> Międzynarodowe Manewry Ratownicze  - 4 edycja</a:t>
            </a:r>
          </a:p>
          <a:p>
            <a:pPr algn="ctr"/>
            <a:r>
              <a:rPr lang="pl-PL" sz="2000" b="1" dirty="0" smtClean="0">
                <a:latin typeface="Gabriola" pitchFamily="82" charset="0"/>
              </a:rPr>
              <a:t>2-4.10.2019 r.</a:t>
            </a:r>
          </a:p>
        </p:txBody>
      </p:sp>
      <p:graphicFrame>
        <p:nvGraphicFramePr>
          <p:cNvPr id="12" name="Diagram 11"/>
          <p:cNvGraphicFramePr/>
          <p:nvPr/>
        </p:nvGraphicFramePr>
        <p:xfrm>
          <a:off x="428596" y="785794"/>
          <a:ext cx="5643602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pole tekstowe 12"/>
          <p:cNvSpPr txBox="1"/>
          <p:nvPr/>
        </p:nvSpPr>
        <p:spPr>
          <a:xfrm>
            <a:off x="4000496" y="39290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2000232" y="3500438"/>
            <a:ext cx="514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>
                <a:latin typeface="Gabriola" pitchFamily="82" charset="0"/>
              </a:rPr>
              <a:t/>
            </a:r>
            <a:br>
              <a:rPr lang="pl-PL" dirty="0" smtClean="0">
                <a:latin typeface="Gabriola" pitchFamily="82" charset="0"/>
              </a:rPr>
            </a:br>
            <a:endParaRPr lang="pl-PL" dirty="0">
              <a:latin typeface="Gabriola" pitchFamily="82" charset="0"/>
            </a:endParaRPr>
          </a:p>
        </p:txBody>
      </p:sp>
      <p:pic>
        <p:nvPicPr>
          <p:cNvPr id="8194" name="Picture 2" descr="\\serv2008\wydzialowe\WZK\ZDJĘCIA\2019 ROK\2-4.10.2019r. Międzynarodowe Manewry Ratownicze\22391002\DSC0760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7554" y="4357670"/>
            <a:ext cx="2428892" cy="1821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\\serv2008\wydzialowe\WZK\ZDJĘCIA\2019 ROK\2-4.10.2019r. Międzynarodowe Manewry Ratownicze\22491003\DSC0770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7158" y="2857496"/>
            <a:ext cx="2761946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\\serv2008\wydzialowe\WZK\ZDJĘCIA\2019 ROK\2-4.10.2019r. Międzynarodowe Manewry Ratownicze\22491003\DSC0772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59978" y="2714620"/>
            <a:ext cx="2857185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 r.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8" name="Picture 4" descr="C:\Users\ekonopka\Desktop\Tło v1 Prezentacja 2021 A4 (210x297m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44000" cy="6973773"/>
          </a:xfrm>
          <a:prstGeom prst="rect">
            <a:avLst/>
          </a:prstGeom>
          <a:noFill/>
        </p:spPr>
      </p:pic>
      <p:pic>
        <p:nvPicPr>
          <p:cNvPr id="1027" name="Picture 3" descr="C:\Users\ekonopka\Desktop\tł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357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1">
            <a:extLst>
              <a:ext uri="{FF2B5EF4-FFF2-40B4-BE49-F238E27FC236}">
                <a16:creationId xmlns:a16="http://schemas.microsoft.com/office/drawing/2014/main" xmlns="" id="{4206F25D-5BB5-4AE0-84B9-323AFC07BC0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4480" y="214290"/>
            <a:ext cx="5760720" cy="551180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571472" y="1571612"/>
            <a:ext cx="792961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pl-PL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Gabriola" pitchFamily="82" charset="0"/>
              <a:ea typeface="Amiri" pitchFamily="2" charset="-78"/>
              <a:cs typeface="Amiri" pitchFamily="2" charset="-78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643042" y="2285992"/>
            <a:ext cx="5786478" cy="707886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latin typeface="Gabriola" pitchFamily="82" charset="0"/>
              </a:rPr>
              <a:t> Międzynarodowe Manewry Ratownicze  - 5 edycja</a:t>
            </a:r>
          </a:p>
          <a:p>
            <a:pPr algn="ctr"/>
            <a:r>
              <a:rPr lang="pl-PL" sz="2000" b="1" dirty="0" smtClean="0">
                <a:latin typeface="Gabriola" pitchFamily="82" charset="0"/>
              </a:rPr>
              <a:t>16-18.06.2021 r.</a:t>
            </a:r>
          </a:p>
        </p:txBody>
      </p:sp>
      <p:graphicFrame>
        <p:nvGraphicFramePr>
          <p:cNvPr id="12" name="Diagram 11"/>
          <p:cNvGraphicFramePr/>
          <p:nvPr/>
        </p:nvGraphicFramePr>
        <p:xfrm>
          <a:off x="428596" y="785794"/>
          <a:ext cx="5643602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pole tekstowe 12"/>
          <p:cNvSpPr txBox="1"/>
          <p:nvPr/>
        </p:nvSpPr>
        <p:spPr>
          <a:xfrm>
            <a:off x="4000496" y="39290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2000232" y="3500438"/>
            <a:ext cx="514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>
                <a:latin typeface="Gabriola" pitchFamily="82" charset="0"/>
              </a:rPr>
              <a:t/>
            </a:r>
            <a:br>
              <a:rPr lang="pl-PL" dirty="0" smtClean="0">
                <a:latin typeface="Gabriola" pitchFamily="82" charset="0"/>
              </a:rPr>
            </a:br>
            <a:endParaRPr lang="pl-PL" dirty="0">
              <a:latin typeface="Gabriola" pitchFamily="82" charset="0"/>
            </a:endParaRPr>
          </a:p>
        </p:txBody>
      </p:sp>
      <p:pic>
        <p:nvPicPr>
          <p:cNvPr id="9218" name="Picture 2" descr="\\serv2008\wydzialowe\WZK\ZDJĘCIA\2021 ROK\Międzynarodowe Manerwy Ratownicze 16-18.06.2021\IMG_20210616_21582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868" y="3857628"/>
            <a:ext cx="2000264" cy="2667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\\serv2008\wydzialowe\WZK\ZDJĘCIA\2021 ROK\Międzynarodowe Manerwy Ratownicze 16-18.06.2021\IMG_20210617_09362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034" y="2857496"/>
            <a:ext cx="2464611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\\serv2008\wydzialowe\WZK\ZDJĘCIA\2021 ROK\Międzynarodowe Manerwy Ratownicze 16-18.06.2021\IMG_20210617_10203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15074" y="2857496"/>
            <a:ext cx="2464611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 r.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8" name="Picture 4" descr="C:\Users\ekonopka\Desktop\Tło v1 Prezentacja 2021 A4 (210x297m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44000" cy="6973773"/>
          </a:xfrm>
          <a:prstGeom prst="rect">
            <a:avLst/>
          </a:prstGeom>
          <a:noFill/>
        </p:spPr>
      </p:pic>
      <p:pic>
        <p:nvPicPr>
          <p:cNvPr id="1027" name="Picture 3" descr="C:\Users\ekonopka\Desktop\tł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357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1">
            <a:extLst>
              <a:ext uri="{FF2B5EF4-FFF2-40B4-BE49-F238E27FC236}">
                <a16:creationId xmlns:a16="http://schemas.microsoft.com/office/drawing/2014/main" xmlns="" id="{4206F25D-5BB5-4AE0-84B9-323AFC07BC0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4480" y="214290"/>
            <a:ext cx="5760720" cy="551180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571472" y="1571612"/>
            <a:ext cx="792961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pl-PL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Gabriola" pitchFamily="82" charset="0"/>
              <a:ea typeface="Amiri" pitchFamily="2" charset="-78"/>
              <a:cs typeface="Amiri" pitchFamily="2" charset="-78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643042" y="2285992"/>
            <a:ext cx="5786478" cy="707886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latin typeface="Gabriola" pitchFamily="82" charset="0"/>
              </a:rPr>
              <a:t> Międzynarodowe Manewry Ratownicze  - 6 edycja</a:t>
            </a:r>
          </a:p>
          <a:p>
            <a:pPr algn="ctr"/>
            <a:r>
              <a:rPr lang="pl-PL" sz="2000" b="1" dirty="0" smtClean="0">
                <a:latin typeface="Gabriola" pitchFamily="82" charset="0"/>
              </a:rPr>
              <a:t>22-24.09.2021 r.</a:t>
            </a:r>
          </a:p>
        </p:txBody>
      </p:sp>
      <p:graphicFrame>
        <p:nvGraphicFramePr>
          <p:cNvPr id="12" name="Diagram 11"/>
          <p:cNvGraphicFramePr/>
          <p:nvPr/>
        </p:nvGraphicFramePr>
        <p:xfrm>
          <a:off x="428596" y="785794"/>
          <a:ext cx="5643602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pole tekstowe 12"/>
          <p:cNvSpPr txBox="1"/>
          <p:nvPr/>
        </p:nvSpPr>
        <p:spPr>
          <a:xfrm>
            <a:off x="4000496" y="39290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2000232" y="3500438"/>
            <a:ext cx="514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>
                <a:latin typeface="Gabriola" pitchFamily="82" charset="0"/>
              </a:rPr>
              <a:t/>
            </a:r>
            <a:br>
              <a:rPr lang="pl-PL" dirty="0" smtClean="0">
                <a:latin typeface="Gabriola" pitchFamily="82" charset="0"/>
              </a:rPr>
            </a:br>
            <a:endParaRPr lang="pl-PL" dirty="0">
              <a:latin typeface="Gabriola" pitchFamily="82" charset="0"/>
            </a:endParaRPr>
          </a:p>
        </p:txBody>
      </p:sp>
      <p:pic>
        <p:nvPicPr>
          <p:cNvPr id="11266" name="Picture 2" descr="C:\Users\ekonopka\Desktop\244430962_4541151372616961_3261460597893506648_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43240" y="4572008"/>
            <a:ext cx="2969421" cy="1981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 descr="C:\Users\ekonopka\Desktop\244586315_4541160705949361_689786189967406443_n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38792" y="2786058"/>
            <a:ext cx="2890926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9" name="Picture 5" descr="C:\Users\ekonopka\Desktop\244423981_4541156252616473_2386570131901785294_n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282" y="2786058"/>
            <a:ext cx="2943238" cy="1963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0" name="Picture 6" descr="C:\Users\ekonopka\Desktop\244424294_4541153299283435_3258137908277736054_n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357554" y="3000372"/>
            <a:ext cx="2428892" cy="1620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 r.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8" name="Picture 4" descr="C:\Users\ekonopka\Desktop\Tło v1 Prezentacja 2021 A4 (210x297m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44000" cy="6973773"/>
          </a:xfrm>
          <a:prstGeom prst="rect">
            <a:avLst/>
          </a:prstGeom>
          <a:noFill/>
        </p:spPr>
      </p:pic>
      <p:pic>
        <p:nvPicPr>
          <p:cNvPr id="1027" name="Picture 3" descr="C:\Users\ekonopka\Desktop\tł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357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1">
            <a:extLst>
              <a:ext uri="{FF2B5EF4-FFF2-40B4-BE49-F238E27FC236}">
                <a16:creationId xmlns:a16="http://schemas.microsoft.com/office/drawing/2014/main" xmlns="" id="{4206F25D-5BB5-4AE0-84B9-323AFC07BC0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4480" y="214290"/>
            <a:ext cx="5760720" cy="551180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571472" y="1571612"/>
            <a:ext cx="792961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pl-PL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Gabriola" pitchFamily="82" charset="0"/>
              <a:ea typeface="Amiri" pitchFamily="2" charset="-78"/>
              <a:cs typeface="Amiri" pitchFamily="2" charset="-78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643042" y="2285992"/>
            <a:ext cx="5786478" cy="40011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latin typeface="Gabriola" pitchFamily="82" charset="0"/>
              </a:rPr>
              <a:t> 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4000496" y="39290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2000232" y="3500438"/>
            <a:ext cx="514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>
                <a:latin typeface="Gabriola" pitchFamily="82" charset="0"/>
              </a:rPr>
              <a:t/>
            </a:r>
            <a:br>
              <a:rPr lang="pl-PL" dirty="0" smtClean="0">
                <a:latin typeface="Gabriola" pitchFamily="82" charset="0"/>
              </a:rPr>
            </a:br>
            <a:endParaRPr lang="pl-PL" dirty="0">
              <a:latin typeface="Gabriola" pitchFamily="82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2000240"/>
            <a:ext cx="6000792" cy="3375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8" name="Picture 4" descr="C:\Users\ekonopka\Desktop\Tło v1 Prezentacja 2021 A4 (210x297m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801" y="0"/>
            <a:ext cx="8992199" cy="6858000"/>
          </a:xfrm>
          <a:prstGeom prst="rect">
            <a:avLst/>
          </a:prstGeom>
          <a:noFill/>
        </p:spPr>
      </p:pic>
      <p:pic>
        <p:nvPicPr>
          <p:cNvPr id="1027" name="Picture 3" descr="C:\Users\ekonopka\Desktop\tł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357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1">
            <a:extLst>
              <a:ext uri="{FF2B5EF4-FFF2-40B4-BE49-F238E27FC236}">
                <a16:creationId xmlns:a16="http://schemas.microsoft.com/office/drawing/2014/main" xmlns="" id="{4206F25D-5BB5-4AE0-84B9-323AFC07BC0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4480" y="214290"/>
            <a:ext cx="5760720" cy="551180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571472" y="1571612"/>
            <a:ext cx="792961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pl-PL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Gabriola" pitchFamily="82" charset="0"/>
              <a:ea typeface="Amiri" pitchFamily="2" charset="-78"/>
              <a:cs typeface="Amiri" pitchFamily="2" charset="-78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857224" y="1714488"/>
            <a:ext cx="77867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Gabriola" pitchFamily="82" charset="0"/>
              </a:rPr>
              <a:t>Cel projektu: </a:t>
            </a:r>
            <a:r>
              <a:rPr lang="pl-PL" sz="2000" b="1" dirty="0">
                <a:latin typeface="Gabriola" pitchFamily="82" charset="0"/>
              </a:rPr>
              <a:t>Podniesienie </a:t>
            </a:r>
            <a:r>
              <a:rPr lang="pl-PL" sz="2000" b="1" dirty="0" err="1">
                <a:latin typeface="Gabriola" pitchFamily="82" charset="0"/>
              </a:rPr>
              <a:t>transgranicznej</a:t>
            </a:r>
            <a:r>
              <a:rPr lang="pl-PL" sz="2000" b="1" dirty="0">
                <a:latin typeface="Gabriola" pitchFamily="82" charset="0"/>
              </a:rPr>
              <a:t> gotowości do podejmowania działań podczas rozwiązywania sytuacji nadzwyczajnych i kryzysowych</a:t>
            </a:r>
            <a:endParaRPr lang="pl-PL" sz="2000" dirty="0">
              <a:latin typeface="Gabriola" pitchFamily="82" charset="0"/>
            </a:endParaRPr>
          </a:p>
          <a:p>
            <a:r>
              <a:rPr lang="pl-PL" sz="2000" b="1" dirty="0">
                <a:latin typeface="Gabriola" pitchFamily="82" charset="0"/>
              </a:rPr>
              <a:t> </a:t>
            </a:r>
            <a:endParaRPr lang="pl-PL" sz="2000" dirty="0">
              <a:latin typeface="Gabriola" pitchFamily="82" charset="0"/>
            </a:endParaRPr>
          </a:p>
          <a:p>
            <a:r>
              <a:rPr lang="en-US" sz="2000" dirty="0" err="1">
                <a:latin typeface="Gabriola" pitchFamily="82" charset="0"/>
              </a:rPr>
              <a:t>Beneficjent</a:t>
            </a:r>
            <a:r>
              <a:rPr lang="en-US" sz="2000" dirty="0">
                <a:latin typeface="Gabriola" pitchFamily="82" charset="0"/>
              </a:rPr>
              <a:t> :</a:t>
            </a:r>
            <a:r>
              <a:rPr lang="en-US" sz="2000" b="1" dirty="0">
                <a:latin typeface="Gabriola" pitchFamily="82" charset="0"/>
              </a:rPr>
              <a:t> </a:t>
            </a:r>
            <a:r>
              <a:rPr lang="en-US" sz="2000" b="1" dirty="0" err="1">
                <a:latin typeface="Gabriola" pitchFamily="82" charset="0"/>
              </a:rPr>
              <a:t>Hasičský</a:t>
            </a:r>
            <a:r>
              <a:rPr lang="en-US" sz="2000" b="1" dirty="0">
                <a:latin typeface="Gabriola" pitchFamily="82" charset="0"/>
              </a:rPr>
              <a:t> </a:t>
            </a:r>
            <a:r>
              <a:rPr lang="en-US" sz="2000" b="1" dirty="0" err="1">
                <a:latin typeface="Gabriola" pitchFamily="82" charset="0"/>
              </a:rPr>
              <a:t>záchranný</a:t>
            </a:r>
            <a:r>
              <a:rPr lang="en-US" sz="2000" b="1" dirty="0">
                <a:latin typeface="Gabriola" pitchFamily="82" charset="0"/>
              </a:rPr>
              <a:t> </a:t>
            </a:r>
            <a:r>
              <a:rPr lang="en-US" sz="2000" b="1" dirty="0" err="1">
                <a:latin typeface="Gabriola" pitchFamily="82" charset="0"/>
              </a:rPr>
              <a:t>sbor</a:t>
            </a:r>
            <a:r>
              <a:rPr lang="en-US" sz="2000" b="1" dirty="0">
                <a:latin typeface="Gabriola" pitchFamily="82" charset="0"/>
              </a:rPr>
              <a:t> </a:t>
            </a:r>
            <a:r>
              <a:rPr lang="en-US" sz="2000" b="1" dirty="0" err="1">
                <a:latin typeface="Gabriola" pitchFamily="82" charset="0"/>
              </a:rPr>
              <a:t>Libereckého</a:t>
            </a:r>
            <a:r>
              <a:rPr lang="en-US" sz="2000" b="1" dirty="0">
                <a:latin typeface="Gabriola" pitchFamily="82" charset="0"/>
              </a:rPr>
              <a:t> </a:t>
            </a:r>
            <a:r>
              <a:rPr lang="en-US" sz="2000" b="1" dirty="0" err="1">
                <a:latin typeface="Gabriola" pitchFamily="82" charset="0"/>
              </a:rPr>
              <a:t>kraje</a:t>
            </a:r>
            <a:endParaRPr lang="pl-PL" sz="2000" dirty="0">
              <a:latin typeface="Gabriola" pitchFamily="82" charset="0"/>
            </a:endParaRPr>
          </a:p>
          <a:p>
            <a:r>
              <a:rPr lang="en-US" sz="2000" b="1" dirty="0">
                <a:latin typeface="Gabriola" pitchFamily="82" charset="0"/>
              </a:rPr>
              <a:t> </a:t>
            </a:r>
            <a:endParaRPr lang="pl-PL" sz="2000" dirty="0">
              <a:latin typeface="Gabriola" pitchFamily="82" charset="0"/>
            </a:endParaRPr>
          </a:p>
          <a:p>
            <a:r>
              <a:rPr lang="pl-PL" sz="2000" dirty="0">
                <a:latin typeface="Gabriola" pitchFamily="82" charset="0"/>
              </a:rPr>
              <a:t>Partnerzy projektu</a:t>
            </a:r>
            <a:r>
              <a:rPr lang="pl-PL" sz="2000" b="1" dirty="0">
                <a:latin typeface="Gabriola" pitchFamily="82" charset="0"/>
              </a:rPr>
              <a:t>: Miasto Jelenia Góra </a:t>
            </a:r>
            <a:endParaRPr lang="pl-PL" sz="2000" dirty="0">
              <a:latin typeface="Gabriola" pitchFamily="82" charset="0"/>
            </a:endParaRPr>
          </a:p>
          <a:p>
            <a:r>
              <a:rPr lang="pl-PL" sz="2000" b="1" dirty="0">
                <a:latin typeface="Gabriola" pitchFamily="82" charset="0"/>
              </a:rPr>
              <a:t>	                  </a:t>
            </a:r>
            <a:r>
              <a:rPr lang="pl-PL" sz="2000" b="1" dirty="0" smtClean="0">
                <a:latin typeface="Gabriola" pitchFamily="82" charset="0"/>
              </a:rPr>
              <a:t>Powiat </a:t>
            </a:r>
            <a:r>
              <a:rPr lang="pl-PL" sz="2000" b="1" dirty="0">
                <a:latin typeface="Gabriola" pitchFamily="82" charset="0"/>
              </a:rPr>
              <a:t>Karkonoski</a:t>
            </a:r>
            <a:endParaRPr lang="pl-PL" sz="2000" dirty="0">
              <a:latin typeface="Gabriola" pitchFamily="82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928662" y="4143380"/>
            <a:ext cx="64294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latin typeface="Gabriola" pitchFamily="82" charset="0"/>
              </a:rPr>
              <a:t>Wartość projektu:</a:t>
            </a:r>
            <a:endParaRPr lang="pl-PL" sz="2000" dirty="0" smtClean="0">
              <a:latin typeface="Gabriola" pitchFamily="82" charset="0"/>
            </a:endParaRPr>
          </a:p>
          <a:p>
            <a:r>
              <a:rPr lang="pl-PL" sz="2000" b="1" dirty="0" smtClean="0">
                <a:latin typeface="Gabriola" pitchFamily="82" charset="0"/>
              </a:rPr>
              <a:t>Całkowita wartość projektu:</a:t>
            </a:r>
            <a:r>
              <a:rPr lang="pl-PL" sz="2000" dirty="0" smtClean="0">
                <a:latin typeface="Gabriola" pitchFamily="82" charset="0"/>
              </a:rPr>
              <a:t> 952 356,72 Euro</a:t>
            </a:r>
          </a:p>
          <a:p>
            <a:r>
              <a:rPr lang="pl-PL" sz="2000" b="1" dirty="0" smtClean="0">
                <a:latin typeface="Gabriola" pitchFamily="82" charset="0"/>
              </a:rPr>
              <a:t>Wartość projektu dla Miasta Jelenia Góra: </a:t>
            </a:r>
            <a:r>
              <a:rPr lang="pl-PL" sz="2000" dirty="0" smtClean="0">
                <a:latin typeface="Gabriola" pitchFamily="82" charset="0"/>
              </a:rPr>
              <a:t>389 954,43 Euro </a:t>
            </a:r>
            <a:endParaRPr lang="pl-PL" sz="2000" dirty="0">
              <a:latin typeface="Gabriola" pitchFamily="82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8" name="Picture 4" descr="C:\Users\ekonopka\Desktop\Tło v1 Prezentacja 2021 A4 (210x297m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44000" cy="6973773"/>
          </a:xfrm>
          <a:prstGeom prst="rect">
            <a:avLst/>
          </a:prstGeom>
          <a:noFill/>
        </p:spPr>
      </p:pic>
      <p:pic>
        <p:nvPicPr>
          <p:cNvPr id="1027" name="Picture 3" descr="C:\Users\ekonopka\Desktop\tł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357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1">
            <a:extLst>
              <a:ext uri="{FF2B5EF4-FFF2-40B4-BE49-F238E27FC236}">
                <a16:creationId xmlns:a16="http://schemas.microsoft.com/office/drawing/2014/main" xmlns="" id="{4206F25D-5BB5-4AE0-84B9-323AFC07BC0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4480" y="214290"/>
            <a:ext cx="5760720" cy="551180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571472" y="1571612"/>
            <a:ext cx="792961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pl-PL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Gabriola" pitchFamily="82" charset="0"/>
              <a:ea typeface="Amiri" pitchFamily="2" charset="-78"/>
              <a:cs typeface="Amiri" pitchFamily="2" charset="-78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643042" y="2285992"/>
            <a:ext cx="5786478" cy="1015663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/>
              <a:t> </a:t>
            </a:r>
            <a:r>
              <a:rPr lang="pl-PL" sz="2000" b="1" dirty="0" smtClean="0">
                <a:latin typeface="Gabriola" pitchFamily="82" charset="0"/>
              </a:rPr>
              <a:t>Zakup </a:t>
            </a:r>
            <a:r>
              <a:rPr lang="pl-PL" sz="2000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abriola" pitchFamily="82" charset="0"/>
              </a:rPr>
              <a:t>średniego wielospecjalistycznego samochodu</a:t>
            </a:r>
            <a:br>
              <a:rPr lang="pl-PL" sz="2000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abriola" pitchFamily="82" charset="0"/>
              </a:rPr>
            </a:br>
            <a:r>
              <a:rPr lang="pl-PL" sz="2000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abriola" pitchFamily="82" charset="0"/>
              </a:rPr>
              <a:t>ratowniczo – gaśniczego z napędem uterenowionym 4x4, </a:t>
            </a:r>
            <a:br>
              <a:rPr lang="pl-PL" sz="2000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abriola" pitchFamily="82" charset="0"/>
              </a:rPr>
            </a:br>
            <a:r>
              <a:rPr lang="pl-PL" sz="2000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abriola" pitchFamily="82" charset="0"/>
              </a:rPr>
              <a:t>do usuwania skutków klęsk żywiołowych</a:t>
            </a:r>
            <a:endParaRPr lang="pl-PL" sz="20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Gabriola" pitchFamily="82" charset="0"/>
            </a:endParaRPr>
          </a:p>
        </p:txBody>
      </p:sp>
      <p:graphicFrame>
        <p:nvGraphicFramePr>
          <p:cNvPr id="12" name="Diagram 11"/>
          <p:cNvGraphicFramePr/>
          <p:nvPr/>
        </p:nvGraphicFramePr>
        <p:xfrm>
          <a:off x="428596" y="785794"/>
          <a:ext cx="5643602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pole tekstowe 12"/>
          <p:cNvSpPr txBox="1"/>
          <p:nvPr/>
        </p:nvSpPr>
        <p:spPr>
          <a:xfrm>
            <a:off x="4000496" y="39290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1928794" y="3857628"/>
            <a:ext cx="5143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l-PL" dirty="0" smtClean="0">
                <a:latin typeface="Gabriola" pitchFamily="82" charset="0"/>
              </a:rPr>
              <a:t>Zakup inwestycyjny świetnie dopasowuje się do działań realizowanych w ramach projektu flagowego „Bezpieczne pogranicze”, w którym jeden z partnerów - Komenda Wojewódzka PSP </a:t>
            </a:r>
            <a:br>
              <a:rPr lang="pl-PL" dirty="0" smtClean="0">
                <a:latin typeface="Gabriola" pitchFamily="82" charset="0"/>
              </a:rPr>
            </a:br>
            <a:r>
              <a:rPr lang="pl-PL" dirty="0" smtClean="0">
                <a:latin typeface="Gabriola" pitchFamily="82" charset="0"/>
              </a:rPr>
              <a:t>we Wrocławiu (jednostka nadrzędna dla Komendy Miejskiej PSP </a:t>
            </a:r>
            <a:br>
              <a:rPr lang="pl-PL" dirty="0" smtClean="0">
                <a:latin typeface="Gabriola" pitchFamily="82" charset="0"/>
              </a:rPr>
            </a:br>
            <a:r>
              <a:rPr lang="pl-PL" dirty="0" smtClean="0">
                <a:latin typeface="Gabriola" pitchFamily="82" charset="0"/>
              </a:rPr>
              <a:t>w Jeleniej Górze) odpowiada za „Kompatybilność systemu współpracy przy ratownictwie technicznym i ochronie środowiska”.</a:t>
            </a:r>
            <a:endParaRPr lang="pl-PL" dirty="0">
              <a:latin typeface="Gabriola" pitchFamily="82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8" name="Picture 4" descr="C:\Users\ekonopka\Desktop\Tło v1 Prezentacja 2021 A4 (210x297m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44000" cy="6973773"/>
          </a:xfrm>
          <a:prstGeom prst="rect">
            <a:avLst/>
          </a:prstGeom>
          <a:noFill/>
        </p:spPr>
      </p:pic>
      <p:pic>
        <p:nvPicPr>
          <p:cNvPr id="1027" name="Picture 3" descr="C:\Users\ekonopka\Desktop\tł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357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1">
            <a:extLst>
              <a:ext uri="{FF2B5EF4-FFF2-40B4-BE49-F238E27FC236}">
                <a16:creationId xmlns:a16="http://schemas.microsoft.com/office/drawing/2014/main" xmlns="" id="{4206F25D-5BB5-4AE0-84B9-323AFC07BC0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4480" y="214290"/>
            <a:ext cx="5760720" cy="551180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571472" y="1571612"/>
            <a:ext cx="792961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pl-PL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Gabriola" pitchFamily="82" charset="0"/>
              <a:ea typeface="Amiri" pitchFamily="2" charset="-78"/>
              <a:cs typeface="Amiri" pitchFamily="2" charset="-78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643042" y="2285992"/>
            <a:ext cx="5786478" cy="40011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/>
              <a:t> </a:t>
            </a:r>
            <a:endParaRPr lang="pl-PL" sz="20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Gabriola" pitchFamily="82" charset="0"/>
            </a:endParaRPr>
          </a:p>
        </p:txBody>
      </p:sp>
      <p:graphicFrame>
        <p:nvGraphicFramePr>
          <p:cNvPr id="12" name="Diagram 11"/>
          <p:cNvGraphicFramePr/>
          <p:nvPr/>
        </p:nvGraphicFramePr>
        <p:xfrm>
          <a:off x="428596" y="785794"/>
          <a:ext cx="5643602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pole tekstowe 12"/>
          <p:cNvSpPr txBox="1"/>
          <p:nvPr/>
        </p:nvSpPr>
        <p:spPr>
          <a:xfrm>
            <a:off x="4000496" y="39290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pic>
        <p:nvPicPr>
          <p:cNvPr id="1026" name="Picture 2" descr="C:\Users\ekonopka\Desktop\IMG_653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00166" y="2143116"/>
            <a:ext cx="6279876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8" name="Picture 4" descr="C:\Users\ekonopka\Desktop\Tło v1 Prezentacja 2021 A4 (210x297m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44000" cy="6973773"/>
          </a:xfrm>
          <a:prstGeom prst="rect">
            <a:avLst/>
          </a:prstGeom>
          <a:noFill/>
        </p:spPr>
      </p:pic>
      <p:pic>
        <p:nvPicPr>
          <p:cNvPr id="1027" name="Picture 3" descr="C:\Users\ekonopka\Desktop\tł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357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1">
            <a:extLst>
              <a:ext uri="{FF2B5EF4-FFF2-40B4-BE49-F238E27FC236}">
                <a16:creationId xmlns:a16="http://schemas.microsoft.com/office/drawing/2014/main" xmlns="" id="{4206F25D-5BB5-4AE0-84B9-323AFC07BC0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4480" y="214290"/>
            <a:ext cx="5760720" cy="551180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571472" y="1571612"/>
            <a:ext cx="792961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pl-PL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Gabriola" pitchFamily="82" charset="0"/>
              <a:ea typeface="Amiri" pitchFamily="2" charset="-78"/>
              <a:cs typeface="Amiri" pitchFamily="2" charset="-78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643042" y="2285992"/>
            <a:ext cx="5786478" cy="1015663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/>
              <a:t> </a:t>
            </a:r>
            <a:r>
              <a:rPr lang="pl-PL" sz="2000" b="1" dirty="0" smtClean="0">
                <a:latin typeface="Gabriola" pitchFamily="82" charset="0"/>
              </a:rPr>
              <a:t>Specjalistyczny samochód do wsparcia logistycznego działań ratowniczych podczas likwidacji skutków klęsk żywiołowych, będących następstwem zmian klimatycznych</a:t>
            </a:r>
            <a:endParaRPr lang="pl-PL" sz="20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Gabriola" pitchFamily="82" charset="0"/>
            </a:endParaRPr>
          </a:p>
        </p:txBody>
      </p:sp>
      <p:graphicFrame>
        <p:nvGraphicFramePr>
          <p:cNvPr id="12" name="Diagram 11"/>
          <p:cNvGraphicFramePr/>
          <p:nvPr/>
        </p:nvGraphicFramePr>
        <p:xfrm>
          <a:off x="428596" y="785794"/>
          <a:ext cx="5643602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pole tekstowe 12"/>
          <p:cNvSpPr txBox="1"/>
          <p:nvPr/>
        </p:nvSpPr>
        <p:spPr>
          <a:xfrm>
            <a:off x="4000496" y="39290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1928794" y="3857628"/>
            <a:ext cx="51435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l-PL" dirty="0" smtClean="0">
                <a:latin typeface="Gabriola" pitchFamily="82" charset="0"/>
              </a:rPr>
              <a:t>W celu kompleksowego zabezpieczenia się na wypadek kataklizmów i katastrof naturalnych, oraz uzupełniając potencjał sprzętowy posiadany przez partnera czeskiego, niezbędnym do prowadzenia wspólnych, profesjonalnych i skutecznych działań po obu stronach granicy stał się zakup specjalistycznego samochodu dostawczego </a:t>
            </a:r>
            <a:br>
              <a:rPr lang="pl-PL" dirty="0" smtClean="0">
                <a:latin typeface="Gabriola" pitchFamily="82" charset="0"/>
              </a:rPr>
            </a:br>
            <a:r>
              <a:rPr lang="pl-PL" dirty="0" smtClean="0">
                <a:latin typeface="Gabriola" pitchFamily="82" charset="0"/>
              </a:rPr>
              <a:t>z kabiną 3-osobową i przestrzenią ładunkową w części bagażowej ze specjalistycznym wyposażeniem.</a:t>
            </a:r>
            <a:endParaRPr lang="pl-PL" dirty="0">
              <a:latin typeface="Gabriola" pitchFamily="82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8" name="Picture 4" descr="C:\Users\ekonopka\Desktop\Tło v1 Prezentacja 2021 A4 (210x297m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44000" cy="6973773"/>
          </a:xfrm>
          <a:prstGeom prst="rect">
            <a:avLst/>
          </a:prstGeom>
          <a:noFill/>
        </p:spPr>
      </p:pic>
      <p:pic>
        <p:nvPicPr>
          <p:cNvPr id="1027" name="Picture 3" descr="C:\Users\ekonopka\Desktop\tł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357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1">
            <a:extLst>
              <a:ext uri="{FF2B5EF4-FFF2-40B4-BE49-F238E27FC236}">
                <a16:creationId xmlns:a16="http://schemas.microsoft.com/office/drawing/2014/main" xmlns="" id="{4206F25D-5BB5-4AE0-84B9-323AFC07BC0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4480" y="214290"/>
            <a:ext cx="5760720" cy="551180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571472" y="1571612"/>
            <a:ext cx="792961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pl-PL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Gabriola" pitchFamily="82" charset="0"/>
              <a:ea typeface="Amiri" pitchFamily="2" charset="-78"/>
              <a:cs typeface="Amiri" pitchFamily="2" charset="-78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643042" y="2285992"/>
            <a:ext cx="5786478" cy="40011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/>
              <a:t> </a:t>
            </a:r>
            <a:endParaRPr lang="pl-PL" sz="20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Gabriola" pitchFamily="82" charset="0"/>
            </a:endParaRPr>
          </a:p>
        </p:txBody>
      </p:sp>
      <p:graphicFrame>
        <p:nvGraphicFramePr>
          <p:cNvPr id="12" name="Diagram 11"/>
          <p:cNvGraphicFramePr/>
          <p:nvPr/>
        </p:nvGraphicFramePr>
        <p:xfrm>
          <a:off x="428596" y="785794"/>
          <a:ext cx="5643602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pole tekstowe 12"/>
          <p:cNvSpPr txBox="1"/>
          <p:nvPr/>
        </p:nvSpPr>
        <p:spPr>
          <a:xfrm>
            <a:off x="4000496" y="39290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pic>
        <p:nvPicPr>
          <p:cNvPr id="2050" name="Picture 2" descr="C:\Users\ekonopka\Desktop\DSC0404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63026" y="2214555"/>
            <a:ext cx="3333382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ekonopka\Desktop\DSC0635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00100" y="2214554"/>
            <a:ext cx="3429024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8" name="Picture 4" descr="C:\Users\ekonopka\Desktop\Tło v1 Prezentacja 2021 A4 (210x297m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44000" cy="6973773"/>
          </a:xfrm>
          <a:prstGeom prst="rect">
            <a:avLst/>
          </a:prstGeom>
          <a:noFill/>
        </p:spPr>
      </p:pic>
      <p:pic>
        <p:nvPicPr>
          <p:cNvPr id="1027" name="Picture 3" descr="C:\Users\ekonopka\Desktop\tł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357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1">
            <a:extLst>
              <a:ext uri="{FF2B5EF4-FFF2-40B4-BE49-F238E27FC236}">
                <a16:creationId xmlns:a16="http://schemas.microsoft.com/office/drawing/2014/main" xmlns="" id="{4206F25D-5BB5-4AE0-84B9-323AFC07BC0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4480" y="214290"/>
            <a:ext cx="5760720" cy="551180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571472" y="1571612"/>
            <a:ext cx="792961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pl-PL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Gabriola" pitchFamily="82" charset="0"/>
              <a:ea typeface="Amiri" pitchFamily="2" charset="-78"/>
              <a:cs typeface="Amiri" pitchFamily="2" charset="-78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643042" y="2285992"/>
            <a:ext cx="5786478" cy="707886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latin typeface="Gabriola" pitchFamily="82" charset="0"/>
              </a:rPr>
              <a:t> Wyposażenie specjalistyczne dla jednostek ochrony przeciwpożarowej z terenu miasta Jelenia Góra</a:t>
            </a:r>
            <a:endParaRPr lang="pl-PL" sz="20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Gabriola" pitchFamily="82" charset="0"/>
            </a:endParaRPr>
          </a:p>
        </p:txBody>
      </p:sp>
      <p:graphicFrame>
        <p:nvGraphicFramePr>
          <p:cNvPr id="12" name="Diagram 11"/>
          <p:cNvGraphicFramePr/>
          <p:nvPr/>
        </p:nvGraphicFramePr>
        <p:xfrm>
          <a:off x="428596" y="785794"/>
          <a:ext cx="5643602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pole tekstowe 12"/>
          <p:cNvSpPr txBox="1"/>
          <p:nvPr/>
        </p:nvSpPr>
        <p:spPr>
          <a:xfrm>
            <a:off x="4000496" y="39290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1928794" y="3857628"/>
            <a:ext cx="51435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l-PL" dirty="0" smtClean="0">
                <a:latin typeface="Gabriola" pitchFamily="82" charset="0"/>
              </a:rPr>
              <a:t> Dokonano uzupełnienia specjalistycznego wyposażenia dla jednostek ochrony przeciwpożarowej. Działanie było niezbędne do realizacji wspólnych szkoleń, ćwiczeń oraz realnych działań ratowniczych podczas usuwania skutków klęsk żywiołowych oraz różnego rodzaju kataklizmów i katastrof naturalnych, prowadzonych po obydwu stronach granicy. 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latin typeface="Gabriola" pitchFamily="82" charset="0"/>
              </a:rPr>
              <a:t> W ramach projektu zakupiono wysokociśnieniowy agregat gaśniczy dla OSP w Jagniątkowie oraz  16 kompletów  umundurowania dla </a:t>
            </a:r>
            <a:br>
              <a:rPr lang="pl-PL" dirty="0" smtClean="0">
                <a:latin typeface="Gabriola" pitchFamily="82" charset="0"/>
              </a:rPr>
            </a:br>
            <a:r>
              <a:rPr lang="pl-PL" dirty="0" smtClean="0">
                <a:latin typeface="Gabriola" pitchFamily="82" charset="0"/>
              </a:rPr>
              <a:t>3 jednostek OSP  w Jeleniej Górze. </a:t>
            </a:r>
            <a:br>
              <a:rPr lang="pl-PL" dirty="0" smtClean="0">
                <a:latin typeface="Gabriola" pitchFamily="82" charset="0"/>
              </a:rPr>
            </a:br>
            <a:endParaRPr lang="pl-PL" dirty="0">
              <a:latin typeface="Gabriola" pitchFamily="82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8" name="Picture 4" descr="C:\Users\ekonopka\Desktop\Tło v1 Prezentacja 2021 A4 (210x297m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44000" cy="6973773"/>
          </a:xfrm>
          <a:prstGeom prst="rect">
            <a:avLst/>
          </a:prstGeom>
          <a:noFill/>
        </p:spPr>
      </p:pic>
      <p:pic>
        <p:nvPicPr>
          <p:cNvPr id="1027" name="Picture 3" descr="C:\Users\ekonopka\Desktop\tł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357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1">
            <a:extLst>
              <a:ext uri="{FF2B5EF4-FFF2-40B4-BE49-F238E27FC236}">
                <a16:creationId xmlns:a16="http://schemas.microsoft.com/office/drawing/2014/main" xmlns="" id="{4206F25D-5BB5-4AE0-84B9-323AFC07BC0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4480" y="214290"/>
            <a:ext cx="5760720" cy="551180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571472" y="1571612"/>
            <a:ext cx="792961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pl-PL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Gabriola" pitchFamily="82" charset="0"/>
              <a:ea typeface="Amiri" pitchFamily="2" charset="-78"/>
              <a:cs typeface="Amiri" pitchFamily="2" charset="-78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643042" y="2285992"/>
            <a:ext cx="5786478" cy="40011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latin typeface="Gabriola" pitchFamily="82" charset="0"/>
              </a:rPr>
              <a:t> </a:t>
            </a:r>
            <a:endParaRPr lang="pl-PL" sz="20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Gabriola" pitchFamily="82" charset="0"/>
            </a:endParaRPr>
          </a:p>
        </p:txBody>
      </p:sp>
      <p:graphicFrame>
        <p:nvGraphicFramePr>
          <p:cNvPr id="12" name="Diagram 11"/>
          <p:cNvGraphicFramePr/>
          <p:nvPr/>
        </p:nvGraphicFramePr>
        <p:xfrm>
          <a:off x="428596" y="785794"/>
          <a:ext cx="5643602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pole tekstowe 12"/>
          <p:cNvSpPr txBox="1"/>
          <p:nvPr/>
        </p:nvSpPr>
        <p:spPr>
          <a:xfrm>
            <a:off x="4000496" y="39290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1928794" y="3857628"/>
            <a:ext cx="514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>
                <a:latin typeface="Gabriola" pitchFamily="82" charset="0"/>
              </a:rPr>
              <a:t/>
            </a:r>
            <a:br>
              <a:rPr lang="pl-PL" dirty="0" smtClean="0">
                <a:latin typeface="Gabriola" pitchFamily="82" charset="0"/>
              </a:rPr>
            </a:br>
            <a:endParaRPr lang="pl-PL" dirty="0">
              <a:latin typeface="Gabriola" pitchFamily="82" charset="0"/>
            </a:endParaRPr>
          </a:p>
        </p:txBody>
      </p:sp>
      <p:pic>
        <p:nvPicPr>
          <p:cNvPr id="1026" name="Picture 2" descr="C:\Users\ekonopka\Desktop\2019 Bezpieczne pogranicze - zrealizowane (2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10" y="2500306"/>
            <a:ext cx="3619101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\\serv2008\wydzialowe\WZK\ZDJĘCIA\2019 ROK\18.11.2019 r mundury\22991122\DSC0782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0628" y="2428868"/>
            <a:ext cx="3511115" cy="2633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8" name="Picture 4" descr="C:\Users\ekonopka\Desktop\Tło v1 Prezentacja 2021 A4 (210x297m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44000" cy="6973773"/>
          </a:xfrm>
          <a:prstGeom prst="rect">
            <a:avLst/>
          </a:prstGeom>
          <a:noFill/>
        </p:spPr>
      </p:pic>
      <p:pic>
        <p:nvPicPr>
          <p:cNvPr id="1027" name="Picture 3" descr="C:\Users\ekonopka\Desktop\tł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357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1">
            <a:extLst>
              <a:ext uri="{FF2B5EF4-FFF2-40B4-BE49-F238E27FC236}">
                <a16:creationId xmlns:a16="http://schemas.microsoft.com/office/drawing/2014/main" xmlns="" id="{4206F25D-5BB5-4AE0-84B9-323AFC07BC0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4480" y="214290"/>
            <a:ext cx="5760720" cy="551180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571472" y="1571612"/>
            <a:ext cx="792961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pl-PL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Gabriola" pitchFamily="82" charset="0"/>
              <a:ea typeface="Amiri" pitchFamily="2" charset="-78"/>
              <a:cs typeface="Amiri" pitchFamily="2" charset="-78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643042" y="2285992"/>
            <a:ext cx="5786478" cy="40011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latin typeface="Gabriola" pitchFamily="82" charset="0"/>
              </a:rPr>
              <a:t> </a:t>
            </a:r>
            <a:endParaRPr lang="pl-PL" sz="20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Gabriola" pitchFamily="82" charset="0"/>
            </a:endParaRPr>
          </a:p>
        </p:txBody>
      </p:sp>
      <p:graphicFrame>
        <p:nvGraphicFramePr>
          <p:cNvPr id="12" name="Diagram 11"/>
          <p:cNvGraphicFramePr/>
          <p:nvPr/>
        </p:nvGraphicFramePr>
        <p:xfrm>
          <a:off x="428596" y="785794"/>
          <a:ext cx="5643602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pole tekstowe 12"/>
          <p:cNvSpPr txBox="1"/>
          <p:nvPr/>
        </p:nvSpPr>
        <p:spPr>
          <a:xfrm>
            <a:off x="4000496" y="39290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1928794" y="3857628"/>
            <a:ext cx="514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>
                <a:latin typeface="Gabriola" pitchFamily="82" charset="0"/>
              </a:rPr>
              <a:t/>
            </a:r>
            <a:br>
              <a:rPr lang="pl-PL" dirty="0" smtClean="0">
                <a:latin typeface="Gabriola" pitchFamily="82" charset="0"/>
              </a:rPr>
            </a:br>
            <a:endParaRPr lang="pl-PL" dirty="0">
              <a:latin typeface="Gabriola" pitchFamily="82" charset="0"/>
            </a:endParaRPr>
          </a:p>
        </p:txBody>
      </p:sp>
      <p:pic>
        <p:nvPicPr>
          <p:cNvPr id="3074" name="Picture 2" descr="\\serv2008\wydzialowe\WZK\ZDJĘCIA\2019 ROK\18.11.2019 r mundury\DSC0781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1538" y="2857496"/>
            <a:ext cx="3432159" cy="2574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ekonopka\Desktop\76762608_3195269343878251_1930825732150263808_n(1)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91128" y="2857495"/>
            <a:ext cx="3429025" cy="2571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478</Words>
  <Application>Microsoft Office PowerPoint</Application>
  <PresentationFormat>Pokaz na ekranie (4:3)</PresentationFormat>
  <Paragraphs>74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 r.</vt:lpstr>
      <vt:lpstr> r.</vt:lpstr>
      <vt:lpstr> r.</vt:lpstr>
      <vt:lpstr> r.</vt:lpstr>
    </vt:vector>
  </TitlesOfParts>
  <Company>UM Jelenia Góra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ekonopka</dc:creator>
  <cp:lastModifiedBy>ekonopka</cp:lastModifiedBy>
  <cp:revision>61</cp:revision>
  <dcterms:created xsi:type="dcterms:W3CDTF">2021-12-07T07:30:36Z</dcterms:created>
  <dcterms:modified xsi:type="dcterms:W3CDTF">2021-12-09T13:17:32Z</dcterms:modified>
</cp:coreProperties>
</file>